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97" r:id="rId3"/>
    <p:sldId id="298" r:id="rId4"/>
    <p:sldId id="257" r:id="rId5"/>
    <p:sldId id="273" r:id="rId6"/>
    <p:sldId id="267" r:id="rId7"/>
    <p:sldId id="259" r:id="rId8"/>
    <p:sldId id="260" r:id="rId9"/>
    <p:sldId id="274" r:id="rId10"/>
    <p:sldId id="261" r:id="rId11"/>
    <p:sldId id="262" r:id="rId12"/>
    <p:sldId id="263" r:id="rId13"/>
    <p:sldId id="275" r:id="rId14"/>
    <p:sldId id="304" r:id="rId15"/>
    <p:sldId id="301" r:id="rId16"/>
    <p:sldId id="269" r:id="rId17"/>
    <p:sldId id="265" r:id="rId18"/>
    <p:sldId id="299" r:id="rId19"/>
    <p:sldId id="300" r:id="rId20"/>
    <p:sldId id="302" r:id="rId21"/>
    <p:sldId id="277" r:id="rId22"/>
    <p:sldId id="278" r:id="rId23"/>
    <p:sldId id="303" r:id="rId24"/>
    <p:sldId id="276" r:id="rId25"/>
    <p:sldId id="270" r:id="rId26"/>
    <p:sldId id="291" r:id="rId27"/>
    <p:sldId id="305" r:id="rId28"/>
    <p:sldId id="271" r:id="rId29"/>
    <p:sldId id="292" r:id="rId30"/>
    <p:sldId id="279" r:id="rId31"/>
    <p:sldId id="282" r:id="rId32"/>
    <p:sldId id="283" r:id="rId33"/>
    <p:sldId id="284" r:id="rId34"/>
    <p:sldId id="285" r:id="rId35"/>
    <p:sldId id="288" r:id="rId36"/>
    <p:sldId id="280" r:id="rId37"/>
    <p:sldId id="306" r:id="rId38"/>
    <p:sldId id="268" r:id="rId39"/>
    <p:sldId id="266" r:id="rId40"/>
    <p:sldId id="307" r:id="rId41"/>
    <p:sldId id="295" r:id="rId42"/>
    <p:sldId id="289" r:id="rId43"/>
    <p:sldId id="287" r:id="rId44"/>
    <p:sldId id="290" r:id="rId45"/>
    <p:sldId id="29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4D1E83-58C1-4AF8-9DD7-5D8C572DF286}" v="1287" dt="2019-03-23T17:26:22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588" y="1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A General" userId="690dd9d1-24c9-4de5-8bd6-ac72463861f9" providerId="ADAL" clId="{614D1E83-58C1-4AF8-9DD7-5D8C572DF286}"/>
    <pc:docChg chg="undo custSel addSld delSld modSld sldOrd">
      <pc:chgData name="SAA General" userId="690dd9d1-24c9-4de5-8bd6-ac72463861f9" providerId="ADAL" clId="{614D1E83-58C1-4AF8-9DD7-5D8C572DF286}" dt="2019-03-23T17:26:22.949" v="1281"/>
      <pc:docMkLst>
        <pc:docMk/>
      </pc:docMkLst>
      <pc:sldChg chg="delSp modSp">
        <pc:chgData name="SAA General" userId="690dd9d1-24c9-4de5-8bd6-ac72463861f9" providerId="ADAL" clId="{614D1E83-58C1-4AF8-9DD7-5D8C572DF286}" dt="2019-03-23T15:55:17.163" v="262" actId="20577"/>
        <pc:sldMkLst>
          <pc:docMk/>
          <pc:sldMk cId="3465964011" sldId="256"/>
        </pc:sldMkLst>
        <pc:spChg chg="mod">
          <ac:chgData name="SAA General" userId="690dd9d1-24c9-4de5-8bd6-ac72463861f9" providerId="ADAL" clId="{614D1E83-58C1-4AF8-9DD7-5D8C572DF286}" dt="2019-03-23T15:55:17.163" v="262" actId="20577"/>
          <ac:spMkLst>
            <pc:docMk/>
            <pc:sldMk cId="3465964011" sldId="256"/>
            <ac:spMk id="2" creationId="{43388C49-B243-4847-A794-7B240E2CBDC4}"/>
          </ac:spMkLst>
        </pc:spChg>
        <pc:picChg chg="del">
          <ac:chgData name="SAA General" userId="690dd9d1-24c9-4de5-8bd6-ac72463861f9" providerId="ADAL" clId="{614D1E83-58C1-4AF8-9DD7-5D8C572DF286}" dt="2019-03-23T15:05:11.493" v="27" actId="478"/>
          <ac:picMkLst>
            <pc:docMk/>
            <pc:sldMk cId="3465964011" sldId="256"/>
            <ac:picMk id="4" creationId="{A70FDAF2-1381-4B1B-8E04-1B299394ABEF}"/>
          </ac:picMkLst>
        </pc:picChg>
      </pc:sldChg>
      <pc:sldChg chg="addSp delSp modSp modAnim">
        <pc:chgData name="SAA General" userId="690dd9d1-24c9-4de5-8bd6-ac72463861f9" providerId="ADAL" clId="{614D1E83-58C1-4AF8-9DD7-5D8C572DF286}" dt="2019-03-23T17:06:44.936" v="1180"/>
        <pc:sldMkLst>
          <pc:docMk/>
          <pc:sldMk cId="3250488413" sldId="257"/>
        </pc:sldMkLst>
        <pc:spChg chg="add del mod">
          <ac:chgData name="SAA General" userId="690dd9d1-24c9-4de5-8bd6-ac72463861f9" providerId="ADAL" clId="{614D1E83-58C1-4AF8-9DD7-5D8C572DF286}" dt="2019-03-23T15:12:38.618" v="93"/>
          <ac:spMkLst>
            <pc:docMk/>
            <pc:sldMk cId="3250488413" sldId="257"/>
            <ac:spMk id="2" creationId="{E3BA4A3F-DE1D-40C9-9C26-C4FC592FD5CF}"/>
          </ac:spMkLst>
        </pc:spChg>
        <pc:spChg chg="add del mod">
          <ac:chgData name="SAA General" userId="690dd9d1-24c9-4de5-8bd6-ac72463861f9" providerId="ADAL" clId="{614D1E83-58C1-4AF8-9DD7-5D8C572DF286}" dt="2019-03-23T15:12:38.618" v="93"/>
          <ac:spMkLst>
            <pc:docMk/>
            <pc:sldMk cId="3250488413" sldId="257"/>
            <ac:spMk id="3" creationId="{D409DA04-A66F-4C79-8DBF-FD456E8CEA90}"/>
          </ac:spMkLst>
        </pc:spChg>
        <pc:spChg chg="add mod">
          <ac:chgData name="SAA General" userId="690dd9d1-24c9-4de5-8bd6-ac72463861f9" providerId="ADAL" clId="{614D1E83-58C1-4AF8-9DD7-5D8C572DF286}" dt="2019-03-23T15:13:59.755" v="148" actId="20577"/>
          <ac:spMkLst>
            <pc:docMk/>
            <pc:sldMk cId="3250488413" sldId="257"/>
            <ac:spMk id="8" creationId="{59913038-C76A-4955-B9FB-65D9A8DB12C2}"/>
          </ac:spMkLst>
        </pc:spChg>
        <pc:spChg chg="add del mod">
          <ac:chgData name="SAA General" userId="690dd9d1-24c9-4de5-8bd6-ac72463861f9" providerId="ADAL" clId="{614D1E83-58C1-4AF8-9DD7-5D8C572DF286}" dt="2019-03-23T15:12:51.693" v="96" actId="478"/>
          <ac:spMkLst>
            <pc:docMk/>
            <pc:sldMk cId="3250488413" sldId="257"/>
            <ac:spMk id="9" creationId="{DC2CE53D-23FD-496E-86CF-9F03459459B4}"/>
          </ac:spMkLst>
        </pc:spChg>
        <pc:picChg chg="mod">
          <ac:chgData name="SAA General" userId="690dd9d1-24c9-4de5-8bd6-ac72463861f9" providerId="ADAL" clId="{614D1E83-58C1-4AF8-9DD7-5D8C572DF286}" dt="2019-03-23T15:14:12.253" v="150" actId="1076"/>
          <ac:picMkLst>
            <pc:docMk/>
            <pc:sldMk cId="3250488413" sldId="257"/>
            <ac:picMk id="4" creationId="{888753A0-61FA-47C5-9444-CCB41D364758}"/>
          </ac:picMkLst>
        </pc:picChg>
        <pc:picChg chg="mod">
          <ac:chgData name="SAA General" userId="690dd9d1-24c9-4de5-8bd6-ac72463861f9" providerId="ADAL" clId="{614D1E83-58C1-4AF8-9DD7-5D8C572DF286}" dt="2019-03-23T15:13:32.528" v="113" actId="1076"/>
          <ac:picMkLst>
            <pc:docMk/>
            <pc:sldMk cId="3250488413" sldId="257"/>
            <ac:picMk id="5" creationId="{AE56A3B9-2519-44BC-A8D8-8923BB1DA314}"/>
          </ac:picMkLst>
        </pc:picChg>
        <pc:picChg chg="mod">
          <ac:chgData name="SAA General" userId="690dd9d1-24c9-4de5-8bd6-ac72463861f9" providerId="ADAL" clId="{614D1E83-58C1-4AF8-9DD7-5D8C572DF286}" dt="2019-03-23T15:14:05.754" v="149" actId="1076"/>
          <ac:picMkLst>
            <pc:docMk/>
            <pc:sldMk cId="3250488413" sldId="257"/>
            <ac:picMk id="6" creationId="{1F79F83C-D0EE-4D44-98AD-3C462AD02CC6}"/>
          </ac:picMkLst>
        </pc:picChg>
        <pc:picChg chg="mod">
          <ac:chgData name="SAA General" userId="690dd9d1-24c9-4de5-8bd6-ac72463861f9" providerId="ADAL" clId="{614D1E83-58C1-4AF8-9DD7-5D8C572DF286}" dt="2019-03-23T15:13:34.261" v="114" actId="1076"/>
          <ac:picMkLst>
            <pc:docMk/>
            <pc:sldMk cId="3250488413" sldId="257"/>
            <ac:picMk id="7" creationId="{9419C719-D397-4D94-BA55-30AC0BF3D1B4}"/>
          </ac:picMkLst>
        </pc:picChg>
      </pc:sldChg>
      <pc:sldChg chg="del">
        <pc:chgData name="SAA General" userId="690dd9d1-24c9-4de5-8bd6-ac72463861f9" providerId="ADAL" clId="{614D1E83-58C1-4AF8-9DD7-5D8C572DF286}" dt="2019-03-23T15:14:23.890" v="151" actId="2696"/>
        <pc:sldMkLst>
          <pc:docMk/>
          <pc:sldMk cId="948282401" sldId="258"/>
        </pc:sldMkLst>
      </pc:sldChg>
      <pc:sldChg chg="modAnim">
        <pc:chgData name="SAA General" userId="690dd9d1-24c9-4de5-8bd6-ac72463861f9" providerId="ADAL" clId="{614D1E83-58C1-4AF8-9DD7-5D8C572DF286}" dt="2019-03-23T17:12:18.903" v="1229"/>
        <pc:sldMkLst>
          <pc:docMk/>
          <pc:sldMk cId="273588815" sldId="259"/>
        </pc:sldMkLst>
      </pc:sldChg>
      <pc:sldChg chg="modAnim">
        <pc:chgData name="SAA General" userId="690dd9d1-24c9-4de5-8bd6-ac72463861f9" providerId="ADAL" clId="{614D1E83-58C1-4AF8-9DD7-5D8C572DF286}" dt="2019-03-23T17:12:37.029" v="1230"/>
        <pc:sldMkLst>
          <pc:docMk/>
          <pc:sldMk cId="1022658669" sldId="261"/>
        </pc:sldMkLst>
      </pc:sldChg>
      <pc:sldChg chg="modSp modAnim">
        <pc:chgData name="SAA General" userId="690dd9d1-24c9-4de5-8bd6-ac72463861f9" providerId="ADAL" clId="{614D1E83-58C1-4AF8-9DD7-5D8C572DF286}" dt="2019-03-23T17:12:45.871" v="1231"/>
        <pc:sldMkLst>
          <pc:docMk/>
          <pc:sldMk cId="328120861" sldId="262"/>
        </pc:sldMkLst>
        <pc:spChg chg="mod">
          <ac:chgData name="SAA General" userId="690dd9d1-24c9-4de5-8bd6-ac72463861f9" providerId="ADAL" clId="{614D1E83-58C1-4AF8-9DD7-5D8C572DF286}" dt="2019-03-23T15:15:02.189" v="152" actId="14100"/>
          <ac:spMkLst>
            <pc:docMk/>
            <pc:sldMk cId="328120861" sldId="262"/>
            <ac:spMk id="3" creationId="{2DE8CEB0-10EA-4CB2-AB7E-B4FF8323B470}"/>
          </ac:spMkLst>
        </pc:spChg>
      </pc:sldChg>
      <pc:sldChg chg="modAnim">
        <pc:chgData name="SAA General" userId="690dd9d1-24c9-4de5-8bd6-ac72463861f9" providerId="ADAL" clId="{614D1E83-58C1-4AF8-9DD7-5D8C572DF286}" dt="2019-03-23T17:14:33.789" v="1241"/>
        <pc:sldMkLst>
          <pc:docMk/>
          <pc:sldMk cId="1265395777" sldId="265"/>
        </pc:sldMkLst>
      </pc:sldChg>
      <pc:sldChg chg="modSp modAnim">
        <pc:chgData name="SAA General" userId="690dd9d1-24c9-4de5-8bd6-ac72463861f9" providerId="ADAL" clId="{614D1E83-58C1-4AF8-9DD7-5D8C572DF286}" dt="2019-03-23T17:24:24.471" v="1274"/>
        <pc:sldMkLst>
          <pc:docMk/>
          <pc:sldMk cId="2409656950" sldId="266"/>
        </pc:sldMkLst>
        <pc:spChg chg="mod">
          <ac:chgData name="SAA General" userId="690dd9d1-24c9-4de5-8bd6-ac72463861f9" providerId="ADAL" clId="{614D1E83-58C1-4AF8-9DD7-5D8C572DF286}" dt="2019-03-23T17:04:46.989" v="1125" actId="1076"/>
          <ac:spMkLst>
            <pc:docMk/>
            <pc:sldMk cId="2409656950" sldId="266"/>
            <ac:spMk id="2" creationId="{D51AB9CB-A613-4BB8-AE96-F423A7AB70B2}"/>
          </ac:spMkLst>
        </pc:spChg>
        <pc:spChg chg="mod">
          <ac:chgData name="SAA General" userId="690dd9d1-24c9-4de5-8bd6-ac72463861f9" providerId="ADAL" clId="{614D1E83-58C1-4AF8-9DD7-5D8C572DF286}" dt="2019-03-23T17:05:22.412" v="1174" actId="27636"/>
          <ac:spMkLst>
            <pc:docMk/>
            <pc:sldMk cId="2409656950" sldId="266"/>
            <ac:spMk id="5" creationId="{CD590694-70AA-4013-AC0B-A4A2711A4ED5}"/>
          </ac:spMkLst>
        </pc:spChg>
      </pc:sldChg>
      <pc:sldChg chg="del">
        <pc:chgData name="SAA General" userId="690dd9d1-24c9-4de5-8bd6-ac72463861f9" providerId="ADAL" clId="{614D1E83-58C1-4AF8-9DD7-5D8C572DF286}" dt="2019-03-23T16:46:20.036" v="912" actId="2696"/>
        <pc:sldMkLst>
          <pc:docMk/>
          <pc:sldMk cId="2974186299" sldId="266"/>
        </pc:sldMkLst>
      </pc:sldChg>
      <pc:sldChg chg="modSp del">
        <pc:chgData name="SAA General" userId="690dd9d1-24c9-4de5-8bd6-ac72463861f9" providerId="ADAL" clId="{614D1E83-58C1-4AF8-9DD7-5D8C572DF286}" dt="2019-03-23T16:45:30.591" v="909" actId="2696"/>
        <pc:sldMkLst>
          <pc:docMk/>
          <pc:sldMk cId="3165310167" sldId="266"/>
        </pc:sldMkLst>
        <pc:spChg chg="mod">
          <ac:chgData name="SAA General" userId="690dd9d1-24c9-4de5-8bd6-ac72463861f9" providerId="ADAL" clId="{614D1E83-58C1-4AF8-9DD7-5D8C572DF286}" dt="2019-03-23T15:15:46.230" v="159" actId="1076"/>
          <ac:spMkLst>
            <pc:docMk/>
            <pc:sldMk cId="3165310167" sldId="266"/>
            <ac:spMk id="5" creationId="{CD590694-70AA-4013-AC0B-A4A2711A4ED5}"/>
          </ac:spMkLst>
        </pc:spChg>
      </pc:sldChg>
      <pc:sldChg chg="del">
        <pc:chgData name="SAA General" userId="690dd9d1-24c9-4de5-8bd6-ac72463861f9" providerId="ADAL" clId="{614D1E83-58C1-4AF8-9DD7-5D8C572DF286}" dt="2019-03-23T16:46:20.036" v="911" actId="2696"/>
        <pc:sldMkLst>
          <pc:docMk/>
          <pc:sldMk cId="52355325" sldId="268"/>
        </pc:sldMkLst>
      </pc:sldChg>
      <pc:sldChg chg="del">
        <pc:chgData name="SAA General" userId="690dd9d1-24c9-4de5-8bd6-ac72463861f9" providerId="ADAL" clId="{614D1E83-58C1-4AF8-9DD7-5D8C572DF286}" dt="2019-03-23T16:45:30.607" v="910" actId="2696"/>
        <pc:sldMkLst>
          <pc:docMk/>
          <pc:sldMk cId="2615049963" sldId="268"/>
        </pc:sldMkLst>
      </pc:sldChg>
      <pc:sldChg chg="addSp delSp modSp">
        <pc:chgData name="SAA General" userId="690dd9d1-24c9-4de5-8bd6-ac72463861f9" providerId="ADAL" clId="{614D1E83-58C1-4AF8-9DD7-5D8C572DF286}" dt="2019-03-23T15:31:55.699" v="223" actId="1076"/>
        <pc:sldMkLst>
          <pc:docMk/>
          <pc:sldMk cId="2544450736" sldId="270"/>
        </pc:sldMkLst>
        <pc:spChg chg="mod">
          <ac:chgData name="SAA General" userId="690dd9d1-24c9-4de5-8bd6-ac72463861f9" providerId="ADAL" clId="{614D1E83-58C1-4AF8-9DD7-5D8C572DF286}" dt="2019-03-23T15:31:33.404" v="218" actId="6549"/>
          <ac:spMkLst>
            <pc:docMk/>
            <pc:sldMk cId="2544450736" sldId="270"/>
            <ac:spMk id="6" creationId="{041C710B-4916-406F-B2C1-4C30D08BB1C8}"/>
          </ac:spMkLst>
        </pc:spChg>
        <pc:spChg chg="add del mod">
          <ac:chgData name="SAA General" userId="690dd9d1-24c9-4de5-8bd6-ac72463861f9" providerId="ADAL" clId="{614D1E83-58C1-4AF8-9DD7-5D8C572DF286}" dt="2019-03-23T15:31:49.209" v="220"/>
          <ac:spMkLst>
            <pc:docMk/>
            <pc:sldMk cId="2544450736" sldId="270"/>
            <ac:spMk id="7" creationId="{6886FD74-A411-4B9C-A5E6-9BFF58D9958F}"/>
          </ac:spMkLst>
        </pc:spChg>
        <pc:picChg chg="del">
          <ac:chgData name="SAA General" userId="690dd9d1-24c9-4de5-8bd6-ac72463861f9" providerId="ADAL" clId="{614D1E83-58C1-4AF8-9DD7-5D8C572DF286}" dt="2019-03-23T15:31:36.075" v="219" actId="478"/>
          <ac:picMkLst>
            <pc:docMk/>
            <pc:sldMk cId="2544450736" sldId="270"/>
            <ac:picMk id="5" creationId="{6CE57AA4-7B29-467A-B089-6C1474C1E061}"/>
          </ac:picMkLst>
        </pc:picChg>
        <pc:picChg chg="add mod">
          <ac:chgData name="SAA General" userId="690dd9d1-24c9-4de5-8bd6-ac72463861f9" providerId="ADAL" clId="{614D1E83-58C1-4AF8-9DD7-5D8C572DF286}" dt="2019-03-23T15:31:55.699" v="223" actId="1076"/>
          <ac:picMkLst>
            <pc:docMk/>
            <pc:sldMk cId="2544450736" sldId="270"/>
            <ac:picMk id="8" creationId="{50BB501A-59E1-436F-BC44-C4AFEAAB183B}"/>
          </ac:picMkLst>
        </pc:picChg>
      </pc:sldChg>
      <pc:sldChg chg="addSp delSp modSp">
        <pc:chgData name="SAA General" userId="690dd9d1-24c9-4de5-8bd6-ac72463861f9" providerId="ADAL" clId="{614D1E83-58C1-4AF8-9DD7-5D8C572DF286}" dt="2019-03-23T15:37:41.699" v="239" actId="1076"/>
        <pc:sldMkLst>
          <pc:docMk/>
          <pc:sldMk cId="3295478438" sldId="271"/>
        </pc:sldMkLst>
        <pc:spChg chg="add del mod">
          <ac:chgData name="SAA General" userId="690dd9d1-24c9-4de5-8bd6-ac72463861f9" providerId="ADAL" clId="{614D1E83-58C1-4AF8-9DD7-5D8C572DF286}" dt="2019-03-23T15:37:00.928" v="232"/>
          <ac:spMkLst>
            <pc:docMk/>
            <pc:sldMk cId="3295478438" sldId="271"/>
            <ac:spMk id="4" creationId="{44F9EC31-E7A4-4847-8DB5-B59897E5BFF3}"/>
          </ac:spMkLst>
        </pc:spChg>
        <pc:picChg chg="add mod modCrop">
          <ac:chgData name="SAA General" userId="690dd9d1-24c9-4de5-8bd6-ac72463861f9" providerId="ADAL" clId="{614D1E83-58C1-4AF8-9DD7-5D8C572DF286}" dt="2019-03-23T15:37:41.699" v="239" actId="1076"/>
          <ac:picMkLst>
            <pc:docMk/>
            <pc:sldMk cId="3295478438" sldId="271"/>
            <ac:picMk id="6" creationId="{62ACE4BE-A78A-4491-BC1D-F3F16B4E5062}"/>
          </ac:picMkLst>
        </pc:picChg>
        <pc:picChg chg="del">
          <ac:chgData name="SAA General" userId="690dd9d1-24c9-4de5-8bd6-ac72463861f9" providerId="ADAL" clId="{614D1E83-58C1-4AF8-9DD7-5D8C572DF286}" dt="2019-03-23T15:36:35.324" v="231" actId="478"/>
          <ac:picMkLst>
            <pc:docMk/>
            <pc:sldMk cId="3295478438" sldId="271"/>
            <ac:picMk id="10" creationId="{13B3E711-49C3-41D5-8E09-4EBFEC7C2CB0}"/>
          </ac:picMkLst>
        </pc:picChg>
      </pc:sldChg>
      <pc:sldChg chg="modSp modAnim">
        <pc:chgData name="SAA General" userId="690dd9d1-24c9-4de5-8bd6-ac72463861f9" providerId="ADAL" clId="{614D1E83-58C1-4AF8-9DD7-5D8C572DF286}" dt="2019-03-23T17:07:47.244" v="1187"/>
        <pc:sldMkLst>
          <pc:docMk/>
          <pc:sldMk cId="3156564806" sldId="273"/>
        </pc:sldMkLst>
        <pc:spChg chg="mod">
          <ac:chgData name="SAA General" userId="690dd9d1-24c9-4de5-8bd6-ac72463861f9" providerId="ADAL" clId="{614D1E83-58C1-4AF8-9DD7-5D8C572DF286}" dt="2019-03-23T17:06:56.227" v="1182" actId="27636"/>
          <ac:spMkLst>
            <pc:docMk/>
            <pc:sldMk cId="3156564806" sldId="273"/>
            <ac:spMk id="5" creationId="{6BD04E6C-5126-4BD1-80E7-9532C8471D5C}"/>
          </ac:spMkLst>
        </pc:spChg>
      </pc:sldChg>
      <pc:sldChg chg="modSp">
        <pc:chgData name="SAA General" userId="690dd9d1-24c9-4de5-8bd6-ac72463861f9" providerId="ADAL" clId="{614D1E83-58C1-4AF8-9DD7-5D8C572DF286}" dt="2019-03-23T17:14:14.984" v="1240" actId="1076"/>
        <pc:sldMkLst>
          <pc:docMk/>
          <pc:sldMk cId="2315311388" sldId="275"/>
        </pc:sldMkLst>
        <pc:spChg chg="mod">
          <ac:chgData name="SAA General" userId="690dd9d1-24c9-4de5-8bd6-ac72463861f9" providerId="ADAL" clId="{614D1E83-58C1-4AF8-9DD7-5D8C572DF286}" dt="2019-03-23T17:13:56.089" v="1235" actId="1076"/>
          <ac:spMkLst>
            <pc:docMk/>
            <pc:sldMk cId="2315311388" sldId="275"/>
            <ac:spMk id="2" creationId="{0C7D200A-D87D-4C15-8557-BCE002C6C3F2}"/>
          </ac:spMkLst>
        </pc:spChg>
        <pc:spChg chg="mod">
          <ac:chgData name="SAA General" userId="690dd9d1-24c9-4de5-8bd6-ac72463861f9" providerId="ADAL" clId="{614D1E83-58C1-4AF8-9DD7-5D8C572DF286}" dt="2019-03-23T17:14:04.346" v="1238" actId="1076"/>
          <ac:spMkLst>
            <pc:docMk/>
            <pc:sldMk cId="2315311388" sldId="275"/>
            <ac:spMk id="5" creationId="{A4E0E0F1-7E2E-4BF8-96EF-F534C97034D6}"/>
          </ac:spMkLst>
        </pc:spChg>
        <pc:picChg chg="mod">
          <ac:chgData name="SAA General" userId="690dd9d1-24c9-4de5-8bd6-ac72463861f9" providerId="ADAL" clId="{614D1E83-58C1-4AF8-9DD7-5D8C572DF286}" dt="2019-03-23T17:14:14.984" v="1240" actId="1076"/>
          <ac:picMkLst>
            <pc:docMk/>
            <pc:sldMk cId="2315311388" sldId="275"/>
            <ac:picMk id="4" creationId="{2B54926F-D405-4CD6-AD8B-C9D189947E30}"/>
          </ac:picMkLst>
        </pc:picChg>
      </pc:sldChg>
      <pc:sldChg chg="addSp delSp modSp">
        <pc:chgData name="SAA General" userId="690dd9d1-24c9-4de5-8bd6-ac72463861f9" providerId="ADAL" clId="{614D1E83-58C1-4AF8-9DD7-5D8C572DF286}" dt="2019-03-23T15:27:50.434" v="216" actId="1076"/>
        <pc:sldMkLst>
          <pc:docMk/>
          <pc:sldMk cId="4165787396" sldId="276"/>
        </pc:sldMkLst>
        <pc:spChg chg="mod">
          <ac:chgData name="SAA General" userId="690dd9d1-24c9-4de5-8bd6-ac72463861f9" providerId="ADAL" clId="{614D1E83-58C1-4AF8-9DD7-5D8C572DF286}" dt="2019-03-23T15:27:36.269" v="213" actId="1076"/>
          <ac:spMkLst>
            <pc:docMk/>
            <pc:sldMk cId="4165787396" sldId="276"/>
            <ac:spMk id="2" creationId="{3B269776-2A1C-4A1D-8027-206E0BCA3078}"/>
          </ac:spMkLst>
        </pc:spChg>
        <pc:spChg chg="add del mod">
          <ac:chgData name="SAA General" userId="690dd9d1-24c9-4de5-8bd6-ac72463861f9" providerId="ADAL" clId="{614D1E83-58C1-4AF8-9DD7-5D8C572DF286}" dt="2019-03-23T15:27:31.569" v="211" actId="931"/>
          <ac:spMkLst>
            <pc:docMk/>
            <pc:sldMk cId="4165787396" sldId="276"/>
            <ac:spMk id="6" creationId="{FF2E6BB9-06A7-43D9-B03B-8E269B2D5B1D}"/>
          </ac:spMkLst>
        </pc:spChg>
        <pc:picChg chg="del">
          <ac:chgData name="SAA General" userId="690dd9d1-24c9-4de5-8bd6-ac72463861f9" providerId="ADAL" clId="{614D1E83-58C1-4AF8-9DD7-5D8C572DF286}" dt="2019-03-23T15:27:20.056" v="210" actId="478"/>
          <ac:picMkLst>
            <pc:docMk/>
            <pc:sldMk cId="4165787396" sldId="276"/>
            <ac:picMk id="4" creationId="{1E1F7A19-46C1-4360-AAFE-9D5E76CBD3AD}"/>
          </ac:picMkLst>
        </pc:picChg>
        <pc:picChg chg="add mod">
          <ac:chgData name="SAA General" userId="690dd9d1-24c9-4de5-8bd6-ac72463861f9" providerId="ADAL" clId="{614D1E83-58C1-4AF8-9DD7-5D8C572DF286}" dt="2019-03-23T15:27:50.434" v="216" actId="1076"/>
          <ac:picMkLst>
            <pc:docMk/>
            <pc:sldMk cId="4165787396" sldId="276"/>
            <ac:picMk id="8" creationId="{231FF3B4-E4D7-4AFE-9CFF-C49FFA373742}"/>
          </ac:picMkLst>
        </pc:picChg>
      </pc:sldChg>
      <pc:sldChg chg="modSp">
        <pc:chgData name="SAA General" userId="690dd9d1-24c9-4de5-8bd6-ac72463861f9" providerId="ADAL" clId="{614D1E83-58C1-4AF8-9DD7-5D8C572DF286}" dt="2019-03-23T15:18:34.361" v="209" actId="1076"/>
        <pc:sldMkLst>
          <pc:docMk/>
          <pc:sldMk cId="254605249" sldId="278"/>
        </pc:sldMkLst>
        <pc:spChg chg="mod">
          <ac:chgData name="SAA General" userId="690dd9d1-24c9-4de5-8bd6-ac72463861f9" providerId="ADAL" clId="{614D1E83-58C1-4AF8-9DD7-5D8C572DF286}" dt="2019-03-23T15:18:22.598" v="206" actId="1076"/>
          <ac:spMkLst>
            <pc:docMk/>
            <pc:sldMk cId="254605249" sldId="278"/>
            <ac:spMk id="2" creationId="{E27F4693-8358-4F73-B4F8-972F28ED7808}"/>
          </ac:spMkLst>
        </pc:spChg>
        <pc:picChg chg="mod">
          <ac:chgData name="SAA General" userId="690dd9d1-24c9-4de5-8bd6-ac72463861f9" providerId="ADAL" clId="{614D1E83-58C1-4AF8-9DD7-5D8C572DF286}" dt="2019-03-23T15:18:34.361" v="209" actId="1076"/>
          <ac:picMkLst>
            <pc:docMk/>
            <pc:sldMk cId="254605249" sldId="278"/>
            <ac:picMk id="5" creationId="{39198361-BA14-47FC-A82E-AB93285C9A9E}"/>
          </ac:picMkLst>
        </pc:picChg>
      </pc:sldChg>
      <pc:sldChg chg="modSp">
        <pc:chgData name="SAA General" userId="690dd9d1-24c9-4de5-8bd6-ac72463861f9" providerId="ADAL" clId="{614D1E83-58C1-4AF8-9DD7-5D8C572DF286}" dt="2019-03-23T17:23:40.741" v="1266" actId="1076"/>
        <pc:sldMkLst>
          <pc:docMk/>
          <pc:sldMk cId="2484711678" sldId="280"/>
        </pc:sldMkLst>
        <pc:spChg chg="mod">
          <ac:chgData name="SAA General" userId="690dd9d1-24c9-4de5-8bd6-ac72463861f9" providerId="ADAL" clId="{614D1E83-58C1-4AF8-9DD7-5D8C572DF286}" dt="2019-03-23T17:22:47.672" v="1251" actId="1076"/>
          <ac:spMkLst>
            <pc:docMk/>
            <pc:sldMk cId="2484711678" sldId="280"/>
            <ac:spMk id="4" creationId="{C88A259D-CA4B-4FF8-A6C5-863A0360B902}"/>
          </ac:spMkLst>
        </pc:spChg>
        <pc:spChg chg="mod">
          <ac:chgData name="SAA General" userId="690dd9d1-24c9-4de5-8bd6-ac72463861f9" providerId="ADAL" clId="{614D1E83-58C1-4AF8-9DD7-5D8C572DF286}" dt="2019-03-23T17:23:25.706" v="1261" actId="14100"/>
          <ac:spMkLst>
            <pc:docMk/>
            <pc:sldMk cId="2484711678" sldId="280"/>
            <ac:spMk id="7" creationId="{A91180D7-98F4-4990-B6EE-E55460F10DF6}"/>
          </ac:spMkLst>
        </pc:spChg>
        <pc:spChg chg="mod">
          <ac:chgData name="SAA General" userId="690dd9d1-24c9-4de5-8bd6-ac72463861f9" providerId="ADAL" clId="{614D1E83-58C1-4AF8-9DD7-5D8C572DF286}" dt="2019-03-23T17:23:40.741" v="1266" actId="1076"/>
          <ac:spMkLst>
            <pc:docMk/>
            <pc:sldMk cId="2484711678" sldId="280"/>
            <ac:spMk id="10" creationId="{03F8FA69-B94D-4F9A-9409-E5A3CD6F5C8A}"/>
          </ac:spMkLst>
        </pc:spChg>
        <pc:picChg chg="mod">
          <ac:chgData name="SAA General" userId="690dd9d1-24c9-4de5-8bd6-ac72463861f9" providerId="ADAL" clId="{614D1E83-58C1-4AF8-9DD7-5D8C572DF286}" dt="2019-03-23T17:23:28.485" v="1263" actId="1076"/>
          <ac:picMkLst>
            <pc:docMk/>
            <pc:sldMk cId="2484711678" sldId="280"/>
            <ac:picMk id="6" creationId="{279E3D5C-090A-41C0-A13C-7995ADF022B8}"/>
          </ac:picMkLst>
        </pc:picChg>
        <pc:cxnChg chg="mod">
          <ac:chgData name="SAA General" userId="690dd9d1-24c9-4de5-8bd6-ac72463861f9" providerId="ADAL" clId="{614D1E83-58C1-4AF8-9DD7-5D8C572DF286}" dt="2019-03-23T17:23:25.706" v="1261" actId="14100"/>
          <ac:cxnSpMkLst>
            <pc:docMk/>
            <pc:sldMk cId="2484711678" sldId="280"/>
            <ac:cxnSpMk id="8" creationId="{BA943C5E-9FD6-465A-AA85-EBD8C883B492}"/>
          </ac:cxnSpMkLst>
        </pc:cxnChg>
        <pc:cxnChg chg="mod">
          <ac:chgData name="SAA General" userId="690dd9d1-24c9-4de5-8bd6-ac72463861f9" providerId="ADAL" clId="{614D1E83-58C1-4AF8-9DD7-5D8C572DF286}" dt="2019-03-23T17:23:25.706" v="1261" actId="14100"/>
          <ac:cxnSpMkLst>
            <pc:docMk/>
            <pc:sldMk cId="2484711678" sldId="280"/>
            <ac:cxnSpMk id="9" creationId="{BA6EA7E5-F97B-4E52-AB35-22A31B403F4C}"/>
          </ac:cxnSpMkLst>
        </pc:cxnChg>
        <pc:cxnChg chg="mod">
          <ac:chgData name="SAA General" userId="690dd9d1-24c9-4de5-8bd6-ac72463861f9" providerId="ADAL" clId="{614D1E83-58C1-4AF8-9DD7-5D8C572DF286}" dt="2019-03-23T17:23:40.741" v="1266" actId="1076"/>
          <ac:cxnSpMkLst>
            <pc:docMk/>
            <pc:sldMk cId="2484711678" sldId="280"/>
            <ac:cxnSpMk id="11" creationId="{69E52EC4-3B68-4C2C-93C1-9A3C7518C479}"/>
          </ac:cxnSpMkLst>
        </pc:cxnChg>
        <pc:cxnChg chg="mod">
          <ac:chgData name="SAA General" userId="690dd9d1-24c9-4de5-8bd6-ac72463861f9" providerId="ADAL" clId="{614D1E83-58C1-4AF8-9DD7-5D8C572DF286}" dt="2019-03-23T17:23:40.741" v="1266" actId="1076"/>
          <ac:cxnSpMkLst>
            <pc:docMk/>
            <pc:sldMk cId="2484711678" sldId="280"/>
            <ac:cxnSpMk id="12" creationId="{9BEBB899-3D1A-4383-B698-796186E15344}"/>
          </ac:cxnSpMkLst>
        </pc:cxnChg>
        <pc:cxnChg chg="mod">
          <ac:chgData name="SAA General" userId="690dd9d1-24c9-4de5-8bd6-ac72463861f9" providerId="ADAL" clId="{614D1E83-58C1-4AF8-9DD7-5D8C572DF286}" dt="2019-03-23T17:23:25.706" v="1261" actId="14100"/>
          <ac:cxnSpMkLst>
            <pc:docMk/>
            <pc:sldMk cId="2484711678" sldId="280"/>
            <ac:cxnSpMk id="13" creationId="{59237624-A53C-4346-B70C-FEBD581B612C}"/>
          </ac:cxnSpMkLst>
        </pc:cxnChg>
      </pc:sldChg>
      <pc:sldChg chg="del">
        <pc:chgData name="SAA General" userId="690dd9d1-24c9-4de5-8bd6-ac72463861f9" providerId="ADAL" clId="{614D1E83-58C1-4AF8-9DD7-5D8C572DF286}" dt="2019-03-23T16:33:47.626" v="744" actId="2696"/>
        <pc:sldMkLst>
          <pc:docMk/>
          <pc:sldMk cId="3153600438" sldId="281"/>
        </pc:sldMkLst>
      </pc:sldChg>
      <pc:sldChg chg="addSp delSp modSp">
        <pc:chgData name="SAA General" userId="690dd9d1-24c9-4de5-8bd6-ac72463861f9" providerId="ADAL" clId="{614D1E83-58C1-4AF8-9DD7-5D8C572DF286}" dt="2019-03-23T16:01:35.058" v="314" actId="1076"/>
        <pc:sldMkLst>
          <pc:docMk/>
          <pc:sldMk cId="3270884963" sldId="285"/>
        </pc:sldMkLst>
        <pc:spChg chg="add del mod">
          <ac:chgData name="SAA General" userId="690dd9d1-24c9-4de5-8bd6-ac72463861f9" providerId="ADAL" clId="{614D1E83-58C1-4AF8-9DD7-5D8C572DF286}" dt="2019-03-23T16:01:19.199" v="311"/>
          <ac:spMkLst>
            <pc:docMk/>
            <pc:sldMk cId="3270884963" sldId="285"/>
            <ac:spMk id="3" creationId="{D593B963-72B7-4592-97ED-9FC08B600649}"/>
          </ac:spMkLst>
        </pc:spChg>
        <pc:picChg chg="add mod">
          <ac:chgData name="SAA General" userId="690dd9d1-24c9-4de5-8bd6-ac72463861f9" providerId="ADAL" clId="{614D1E83-58C1-4AF8-9DD7-5D8C572DF286}" dt="2019-03-23T16:01:35.058" v="314" actId="1076"/>
          <ac:picMkLst>
            <pc:docMk/>
            <pc:sldMk cId="3270884963" sldId="285"/>
            <ac:picMk id="4" creationId="{70F5C192-4D4F-4F29-A984-978604AC71F3}"/>
          </ac:picMkLst>
        </pc:picChg>
        <pc:picChg chg="del">
          <ac:chgData name="SAA General" userId="690dd9d1-24c9-4de5-8bd6-ac72463861f9" providerId="ADAL" clId="{614D1E83-58C1-4AF8-9DD7-5D8C572DF286}" dt="2019-03-23T16:01:03.968" v="310" actId="478"/>
          <ac:picMkLst>
            <pc:docMk/>
            <pc:sldMk cId="3270884963" sldId="285"/>
            <ac:picMk id="9" creationId="{535B129D-DC60-4A82-B249-B71FAE336B08}"/>
          </ac:picMkLst>
        </pc:picChg>
      </pc:sldChg>
      <pc:sldChg chg="del">
        <pc:chgData name="SAA General" userId="690dd9d1-24c9-4de5-8bd6-ac72463861f9" providerId="ADAL" clId="{614D1E83-58C1-4AF8-9DD7-5D8C572DF286}" dt="2019-03-23T16:45:09.078" v="908" actId="2696"/>
        <pc:sldMkLst>
          <pc:docMk/>
          <pc:sldMk cId="3191060535" sldId="286"/>
        </pc:sldMkLst>
      </pc:sldChg>
      <pc:sldChg chg="del">
        <pc:chgData name="SAA General" userId="690dd9d1-24c9-4de5-8bd6-ac72463861f9" providerId="ADAL" clId="{614D1E83-58C1-4AF8-9DD7-5D8C572DF286}" dt="2019-03-23T17:20:59.553" v="1242" actId="2696"/>
        <pc:sldMkLst>
          <pc:docMk/>
          <pc:sldMk cId="1962932099" sldId="287"/>
        </pc:sldMkLst>
      </pc:sldChg>
      <pc:sldChg chg="addSp modSp modAnim">
        <pc:chgData name="SAA General" userId="690dd9d1-24c9-4de5-8bd6-ac72463861f9" providerId="ADAL" clId="{614D1E83-58C1-4AF8-9DD7-5D8C572DF286}" dt="2019-03-23T17:22:39.537" v="1249" actId="20577"/>
        <pc:sldMkLst>
          <pc:docMk/>
          <pc:sldMk cId="1873879179" sldId="288"/>
        </pc:sldMkLst>
        <pc:spChg chg="mod">
          <ac:chgData name="SAA General" userId="690dd9d1-24c9-4de5-8bd6-ac72463861f9" providerId="ADAL" clId="{614D1E83-58C1-4AF8-9DD7-5D8C572DF286}" dt="2019-03-23T16:56:42.708" v="1020" actId="1076"/>
          <ac:spMkLst>
            <pc:docMk/>
            <pc:sldMk cId="1873879179" sldId="288"/>
            <ac:spMk id="7" creationId="{9C2345C0-30F9-4E20-8771-285485224BD2}"/>
          </ac:spMkLst>
        </pc:spChg>
        <pc:spChg chg="mod">
          <ac:chgData name="SAA General" userId="690dd9d1-24c9-4de5-8bd6-ac72463861f9" providerId="ADAL" clId="{614D1E83-58C1-4AF8-9DD7-5D8C572DF286}" dt="2019-03-23T16:56:51.628" v="1021" actId="1076"/>
          <ac:spMkLst>
            <pc:docMk/>
            <pc:sldMk cId="1873879179" sldId="288"/>
            <ac:spMk id="8" creationId="{925E0E2F-A28D-4012-984C-0191194EE764}"/>
          </ac:spMkLst>
        </pc:spChg>
        <pc:spChg chg="mod">
          <ac:chgData name="SAA General" userId="690dd9d1-24c9-4de5-8bd6-ac72463861f9" providerId="ADAL" clId="{614D1E83-58C1-4AF8-9DD7-5D8C572DF286}" dt="2019-03-23T16:57:04.820" v="1024" actId="1076"/>
          <ac:spMkLst>
            <pc:docMk/>
            <pc:sldMk cId="1873879179" sldId="288"/>
            <ac:spMk id="9" creationId="{8C6C485F-2B50-4309-A322-2B691D8F456D}"/>
          </ac:spMkLst>
        </pc:spChg>
        <pc:spChg chg="mod">
          <ac:chgData name="SAA General" userId="690dd9d1-24c9-4de5-8bd6-ac72463861f9" providerId="ADAL" clId="{614D1E83-58C1-4AF8-9DD7-5D8C572DF286}" dt="2019-03-23T17:00:49.319" v="1075" actId="20577"/>
          <ac:spMkLst>
            <pc:docMk/>
            <pc:sldMk cId="1873879179" sldId="288"/>
            <ac:spMk id="10" creationId="{DB5B1B86-92AF-4802-B34A-C16175A34495}"/>
          </ac:spMkLst>
        </pc:spChg>
        <pc:spChg chg="mod">
          <ac:chgData name="SAA General" userId="690dd9d1-24c9-4de5-8bd6-ac72463861f9" providerId="ADAL" clId="{614D1E83-58C1-4AF8-9DD7-5D8C572DF286}" dt="2019-03-23T17:22:39.537" v="1249" actId="20577"/>
          <ac:spMkLst>
            <pc:docMk/>
            <pc:sldMk cId="1873879179" sldId="288"/>
            <ac:spMk id="11" creationId="{344450B1-0793-4B46-A4CC-5AF838F2AF13}"/>
          </ac:spMkLst>
        </pc:spChg>
        <pc:spChg chg="mod">
          <ac:chgData name="SAA General" userId="690dd9d1-24c9-4de5-8bd6-ac72463861f9" providerId="ADAL" clId="{614D1E83-58C1-4AF8-9DD7-5D8C572DF286}" dt="2019-03-23T16:17:57.839" v="622" actId="207"/>
          <ac:spMkLst>
            <pc:docMk/>
            <pc:sldMk cId="1873879179" sldId="288"/>
            <ac:spMk id="12" creationId="{32625E6D-CD47-43C8-858F-821071330356}"/>
          </ac:spMkLst>
        </pc:spChg>
        <pc:spChg chg="add mod">
          <ac:chgData name="SAA General" userId="690dd9d1-24c9-4de5-8bd6-ac72463861f9" providerId="ADAL" clId="{614D1E83-58C1-4AF8-9DD7-5D8C572DF286}" dt="2019-03-23T16:59:03.988" v="1061" actId="14100"/>
          <ac:spMkLst>
            <pc:docMk/>
            <pc:sldMk cId="1873879179" sldId="288"/>
            <ac:spMk id="13" creationId="{727D9CAB-3A58-40B1-AFE8-89A202A9C8F8}"/>
          </ac:spMkLst>
        </pc:spChg>
        <pc:spChg chg="add mod">
          <ac:chgData name="SAA General" userId="690dd9d1-24c9-4de5-8bd6-ac72463861f9" providerId="ADAL" clId="{614D1E83-58C1-4AF8-9DD7-5D8C572DF286}" dt="2019-03-23T17:01:07.252" v="1088" actId="20577"/>
          <ac:spMkLst>
            <pc:docMk/>
            <pc:sldMk cId="1873879179" sldId="288"/>
            <ac:spMk id="14" creationId="{86970129-E4A2-4B81-AC2D-FD0894D8A880}"/>
          </ac:spMkLst>
        </pc:spChg>
      </pc:sldChg>
      <pc:sldChg chg="ord">
        <pc:chgData name="SAA General" userId="690dd9d1-24c9-4de5-8bd6-ac72463861f9" providerId="ADAL" clId="{614D1E83-58C1-4AF8-9DD7-5D8C572DF286}" dt="2019-03-23T17:26:22.949" v="1281"/>
        <pc:sldMkLst>
          <pc:docMk/>
          <pc:sldMk cId="3303636594" sldId="289"/>
        </pc:sldMkLst>
      </pc:sldChg>
      <pc:sldChg chg="modSp">
        <pc:chgData name="SAA General" userId="690dd9d1-24c9-4de5-8bd6-ac72463861f9" providerId="ADAL" clId="{614D1E83-58C1-4AF8-9DD7-5D8C572DF286}" dt="2019-03-23T16:55:16.095" v="1016" actId="27636"/>
        <pc:sldMkLst>
          <pc:docMk/>
          <pc:sldMk cId="1735232311" sldId="290"/>
        </pc:sldMkLst>
        <pc:spChg chg="mod">
          <ac:chgData name="SAA General" userId="690dd9d1-24c9-4de5-8bd6-ac72463861f9" providerId="ADAL" clId="{614D1E83-58C1-4AF8-9DD7-5D8C572DF286}" dt="2019-03-23T16:55:02.426" v="1011" actId="1076"/>
          <ac:spMkLst>
            <pc:docMk/>
            <pc:sldMk cId="1735232311" sldId="290"/>
            <ac:spMk id="4" creationId="{C9E1E1FA-58BC-41C6-A6ED-CF4EC1C3A2BA}"/>
          </ac:spMkLst>
        </pc:spChg>
        <pc:spChg chg="mod">
          <ac:chgData name="SAA General" userId="690dd9d1-24c9-4de5-8bd6-ac72463861f9" providerId="ADAL" clId="{614D1E83-58C1-4AF8-9DD7-5D8C572DF286}" dt="2019-03-23T16:55:16.095" v="1016" actId="27636"/>
          <ac:spMkLst>
            <pc:docMk/>
            <pc:sldMk cId="1735232311" sldId="290"/>
            <ac:spMk id="5" creationId="{CE360BE8-B4CD-4E40-8673-77484BE3656B}"/>
          </ac:spMkLst>
        </pc:spChg>
      </pc:sldChg>
      <pc:sldChg chg="addSp delSp modSp add del">
        <pc:chgData name="SAA General" userId="690dd9d1-24c9-4de5-8bd6-ac72463861f9" providerId="ADAL" clId="{614D1E83-58C1-4AF8-9DD7-5D8C572DF286}" dt="2019-03-23T15:32:50.047" v="230" actId="1076"/>
        <pc:sldMkLst>
          <pc:docMk/>
          <pc:sldMk cId="2591054202" sldId="291"/>
        </pc:sldMkLst>
        <pc:spChg chg="add del mod">
          <ac:chgData name="SAA General" userId="690dd9d1-24c9-4de5-8bd6-ac72463861f9" providerId="ADAL" clId="{614D1E83-58C1-4AF8-9DD7-5D8C572DF286}" dt="2019-03-23T15:32:42.180" v="227"/>
          <ac:spMkLst>
            <pc:docMk/>
            <pc:sldMk cId="2591054202" sldId="291"/>
            <ac:spMk id="3" creationId="{FE46C25D-8CD1-461E-A17D-EEC4C647AA1B}"/>
          </ac:spMkLst>
        </pc:spChg>
        <pc:picChg chg="add mod">
          <ac:chgData name="SAA General" userId="690dd9d1-24c9-4de5-8bd6-ac72463861f9" providerId="ADAL" clId="{614D1E83-58C1-4AF8-9DD7-5D8C572DF286}" dt="2019-03-23T15:32:50.047" v="230" actId="1076"/>
          <ac:picMkLst>
            <pc:docMk/>
            <pc:sldMk cId="2591054202" sldId="291"/>
            <ac:picMk id="4" creationId="{61AFCEA3-7A4A-470A-BD5E-1E773C226C91}"/>
          </ac:picMkLst>
        </pc:picChg>
        <pc:picChg chg="del">
          <ac:chgData name="SAA General" userId="690dd9d1-24c9-4de5-8bd6-ac72463861f9" providerId="ADAL" clId="{614D1E83-58C1-4AF8-9DD7-5D8C572DF286}" dt="2019-03-23T15:32:28.026" v="226" actId="478"/>
          <ac:picMkLst>
            <pc:docMk/>
            <pc:sldMk cId="2591054202" sldId="291"/>
            <ac:picMk id="8" creationId="{873279E2-A9B3-427F-A355-BEB8BD808BBE}"/>
          </ac:picMkLst>
        </pc:picChg>
      </pc:sldChg>
      <pc:sldChg chg="addSp delSp modSp">
        <pc:chgData name="SAA General" userId="690dd9d1-24c9-4de5-8bd6-ac72463861f9" providerId="ADAL" clId="{614D1E83-58C1-4AF8-9DD7-5D8C572DF286}" dt="2019-03-23T15:38:35.966" v="244" actId="1076"/>
        <pc:sldMkLst>
          <pc:docMk/>
          <pc:sldMk cId="3495341922" sldId="292"/>
        </pc:sldMkLst>
        <pc:spChg chg="add del mod">
          <ac:chgData name="SAA General" userId="690dd9d1-24c9-4de5-8bd6-ac72463861f9" providerId="ADAL" clId="{614D1E83-58C1-4AF8-9DD7-5D8C572DF286}" dt="2019-03-23T15:38:23.061" v="241"/>
          <ac:spMkLst>
            <pc:docMk/>
            <pc:sldMk cId="3495341922" sldId="292"/>
            <ac:spMk id="6" creationId="{D34978DF-1143-4321-BF3B-1BC899986C84}"/>
          </ac:spMkLst>
        </pc:spChg>
        <pc:picChg chg="del">
          <ac:chgData name="SAA General" userId="690dd9d1-24c9-4de5-8bd6-ac72463861f9" providerId="ADAL" clId="{614D1E83-58C1-4AF8-9DD7-5D8C572DF286}" dt="2019-03-23T15:38:07.840" v="240" actId="478"/>
          <ac:picMkLst>
            <pc:docMk/>
            <pc:sldMk cId="3495341922" sldId="292"/>
            <ac:picMk id="5" creationId="{8A5CF9F8-AB7F-4F16-BF18-7C44F88862DE}"/>
          </ac:picMkLst>
        </pc:picChg>
        <pc:picChg chg="add mod">
          <ac:chgData name="SAA General" userId="690dd9d1-24c9-4de5-8bd6-ac72463861f9" providerId="ADAL" clId="{614D1E83-58C1-4AF8-9DD7-5D8C572DF286}" dt="2019-03-23T15:38:35.966" v="244" actId="1076"/>
          <ac:picMkLst>
            <pc:docMk/>
            <pc:sldMk cId="3495341922" sldId="292"/>
            <ac:picMk id="7" creationId="{DA0D99EF-A802-47CD-88E9-E89CD330695F}"/>
          </ac:picMkLst>
        </pc:picChg>
      </pc:sldChg>
      <pc:sldChg chg="modSp">
        <pc:chgData name="SAA General" userId="690dd9d1-24c9-4de5-8bd6-ac72463861f9" providerId="ADAL" clId="{614D1E83-58C1-4AF8-9DD7-5D8C572DF286}" dt="2019-03-23T16:55:28.535" v="1018" actId="27636"/>
        <pc:sldMkLst>
          <pc:docMk/>
          <pc:sldMk cId="975907680" sldId="293"/>
        </pc:sldMkLst>
        <pc:spChg chg="mod">
          <ac:chgData name="SAA General" userId="690dd9d1-24c9-4de5-8bd6-ac72463861f9" providerId="ADAL" clId="{614D1E83-58C1-4AF8-9DD7-5D8C572DF286}" dt="2019-03-23T16:55:28.535" v="1018" actId="27636"/>
          <ac:spMkLst>
            <pc:docMk/>
            <pc:sldMk cId="975907680" sldId="293"/>
            <ac:spMk id="5" creationId="{CE360BE8-B4CD-4E40-8673-77484BE3656B}"/>
          </ac:spMkLst>
        </pc:spChg>
      </pc:sldChg>
      <pc:sldChg chg="del">
        <pc:chgData name="SAA General" userId="690dd9d1-24c9-4de5-8bd6-ac72463861f9" providerId="ADAL" clId="{614D1E83-58C1-4AF8-9DD7-5D8C572DF286}" dt="2019-03-23T16:16:27.601" v="618" actId="2696"/>
        <pc:sldMkLst>
          <pc:docMk/>
          <pc:sldMk cId="3255194654" sldId="294"/>
        </pc:sldMkLst>
      </pc:sldChg>
      <pc:sldChg chg="ord">
        <pc:chgData name="SAA General" userId="690dd9d1-24c9-4de5-8bd6-ac72463861f9" providerId="ADAL" clId="{614D1E83-58C1-4AF8-9DD7-5D8C572DF286}" dt="2019-03-23T17:26:20.802" v="1280"/>
        <pc:sldMkLst>
          <pc:docMk/>
          <pc:sldMk cId="822514586" sldId="295"/>
        </pc:sldMkLst>
      </pc:sldChg>
      <pc:sldChg chg="addSp delSp modSp add del">
        <pc:chgData name="SAA General" userId="690dd9d1-24c9-4de5-8bd6-ac72463861f9" providerId="ADAL" clId="{614D1E83-58C1-4AF8-9DD7-5D8C572DF286}" dt="2019-03-23T15:12:24.262" v="91" actId="2696"/>
        <pc:sldMkLst>
          <pc:docMk/>
          <pc:sldMk cId="3835240059" sldId="296"/>
        </pc:sldMkLst>
        <pc:spChg chg="del">
          <ac:chgData name="SAA General" userId="690dd9d1-24c9-4de5-8bd6-ac72463861f9" providerId="ADAL" clId="{614D1E83-58C1-4AF8-9DD7-5D8C572DF286}" dt="2019-03-23T15:05:29.192" v="29"/>
          <ac:spMkLst>
            <pc:docMk/>
            <pc:sldMk cId="3835240059" sldId="296"/>
            <ac:spMk id="2" creationId="{E98E77BC-AB9E-43E8-A306-676EA8635FA6}"/>
          </ac:spMkLst>
        </pc:spChg>
        <pc:spChg chg="del">
          <ac:chgData name="SAA General" userId="690dd9d1-24c9-4de5-8bd6-ac72463861f9" providerId="ADAL" clId="{614D1E83-58C1-4AF8-9DD7-5D8C572DF286}" dt="2019-03-23T15:05:29.192" v="29"/>
          <ac:spMkLst>
            <pc:docMk/>
            <pc:sldMk cId="3835240059" sldId="296"/>
            <ac:spMk id="3" creationId="{2EFA04D4-9E0F-4E95-A513-1B10DDCE5DC5}"/>
          </ac:spMkLst>
        </pc:spChg>
        <pc:spChg chg="add mod">
          <ac:chgData name="SAA General" userId="690dd9d1-24c9-4de5-8bd6-ac72463861f9" providerId="ADAL" clId="{614D1E83-58C1-4AF8-9DD7-5D8C572DF286}" dt="2019-03-23T15:05:33.004" v="39" actId="20577"/>
          <ac:spMkLst>
            <pc:docMk/>
            <pc:sldMk cId="3835240059" sldId="296"/>
            <ac:spMk id="4" creationId="{AE7A0EE4-5BB3-4A07-8EF0-953DF9B6EBCD}"/>
          </ac:spMkLst>
        </pc:spChg>
        <pc:spChg chg="add mod">
          <ac:chgData name="SAA General" userId="690dd9d1-24c9-4de5-8bd6-ac72463861f9" providerId="ADAL" clId="{614D1E83-58C1-4AF8-9DD7-5D8C572DF286}" dt="2019-03-23T15:05:29.192" v="29"/>
          <ac:spMkLst>
            <pc:docMk/>
            <pc:sldMk cId="3835240059" sldId="296"/>
            <ac:spMk id="5" creationId="{D74A7FAE-E7DE-45BF-867E-A67563D63FB5}"/>
          </ac:spMkLst>
        </pc:spChg>
      </pc:sldChg>
      <pc:sldChg chg="modSp add modAnim">
        <pc:chgData name="SAA General" userId="690dd9d1-24c9-4de5-8bd6-ac72463861f9" providerId="ADAL" clId="{614D1E83-58C1-4AF8-9DD7-5D8C572DF286}" dt="2019-03-23T17:10:55.961" v="1228"/>
        <pc:sldMkLst>
          <pc:docMk/>
          <pc:sldMk cId="3158156516" sldId="297"/>
        </pc:sldMkLst>
        <pc:spChg chg="mod">
          <ac:chgData name="SAA General" userId="690dd9d1-24c9-4de5-8bd6-ac72463861f9" providerId="ADAL" clId="{614D1E83-58C1-4AF8-9DD7-5D8C572DF286}" dt="2019-03-23T15:06:20.163" v="48" actId="20577"/>
          <ac:spMkLst>
            <pc:docMk/>
            <pc:sldMk cId="3158156516" sldId="297"/>
            <ac:spMk id="2" creationId="{E19E208E-2A2D-4187-9928-045E8904A5F6}"/>
          </ac:spMkLst>
        </pc:spChg>
        <pc:spChg chg="mod">
          <ac:chgData name="SAA General" userId="690dd9d1-24c9-4de5-8bd6-ac72463861f9" providerId="ADAL" clId="{614D1E83-58C1-4AF8-9DD7-5D8C572DF286}" dt="2019-03-23T17:10:49.775" v="1227" actId="14"/>
          <ac:spMkLst>
            <pc:docMk/>
            <pc:sldMk cId="3158156516" sldId="297"/>
            <ac:spMk id="3" creationId="{1485E916-355B-49E0-ADD8-12B624E5340A}"/>
          </ac:spMkLst>
        </pc:spChg>
      </pc:sldChg>
      <pc:sldChg chg="addSp modSp add modAnim">
        <pc:chgData name="SAA General" userId="690dd9d1-24c9-4de5-8bd6-ac72463861f9" providerId="ADAL" clId="{614D1E83-58C1-4AF8-9DD7-5D8C572DF286}" dt="2019-03-23T15:10:18.559" v="84" actId="113"/>
        <pc:sldMkLst>
          <pc:docMk/>
          <pc:sldMk cId="2718800822" sldId="298"/>
        </pc:sldMkLst>
        <pc:spChg chg="mod">
          <ac:chgData name="SAA General" userId="690dd9d1-24c9-4de5-8bd6-ac72463861f9" providerId="ADAL" clId="{614D1E83-58C1-4AF8-9DD7-5D8C572DF286}" dt="2019-03-23T15:07:55.880" v="71" actId="404"/>
          <ac:spMkLst>
            <pc:docMk/>
            <pc:sldMk cId="2718800822" sldId="298"/>
            <ac:spMk id="2" creationId="{A16B487E-091D-4D38-BD08-8DD8EE303F87}"/>
          </ac:spMkLst>
        </pc:spChg>
        <pc:spChg chg="mod">
          <ac:chgData name="SAA General" userId="690dd9d1-24c9-4de5-8bd6-ac72463861f9" providerId="ADAL" clId="{614D1E83-58C1-4AF8-9DD7-5D8C572DF286}" dt="2019-03-23T15:08:47.072" v="75" actId="14100"/>
          <ac:spMkLst>
            <pc:docMk/>
            <pc:sldMk cId="2718800822" sldId="298"/>
            <ac:spMk id="3" creationId="{4D052AB0-C347-48D5-B479-80E01D231830}"/>
          </ac:spMkLst>
        </pc:spChg>
        <pc:spChg chg="add mod">
          <ac:chgData name="SAA General" userId="690dd9d1-24c9-4de5-8bd6-ac72463861f9" providerId="ADAL" clId="{614D1E83-58C1-4AF8-9DD7-5D8C572DF286}" dt="2019-03-23T15:09:04.974" v="78" actId="1076"/>
          <ac:spMkLst>
            <pc:docMk/>
            <pc:sldMk cId="2718800822" sldId="298"/>
            <ac:spMk id="4" creationId="{BF2BF5F2-68D7-41E8-AD14-A044AB40AD04}"/>
          </ac:spMkLst>
        </pc:spChg>
        <pc:spChg chg="add mod">
          <ac:chgData name="SAA General" userId="690dd9d1-24c9-4de5-8bd6-ac72463861f9" providerId="ADAL" clId="{614D1E83-58C1-4AF8-9DD7-5D8C572DF286}" dt="2019-03-23T15:10:18.559" v="84" actId="113"/>
          <ac:spMkLst>
            <pc:docMk/>
            <pc:sldMk cId="2718800822" sldId="298"/>
            <ac:spMk id="5" creationId="{465FABAA-2D07-4BEC-8ED4-888C5D92FCFA}"/>
          </ac:spMkLst>
        </pc:spChg>
        <pc:spChg chg="add mod">
          <ac:chgData name="SAA General" userId="690dd9d1-24c9-4de5-8bd6-ac72463861f9" providerId="ADAL" clId="{614D1E83-58C1-4AF8-9DD7-5D8C572DF286}" dt="2019-03-23T15:10:18.559" v="84" actId="113"/>
          <ac:spMkLst>
            <pc:docMk/>
            <pc:sldMk cId="2718800822" sldId="298"/>
            <ac:spMk id="6" creationId="{9F023B70-3167-4C14-A5C0-DAC72612F2D4}"/>
          </ac:spMkLst>
        </pc:spChg>
        <pc:spChg chg="add mod">
          <ac:chgData name="SAA General" userId="690dd9d1-24c9-4de5-8bd6-ac72463861f9" providerId="ADAL" clId="{614D1E83-58C1-4AF8-9DD7-5D8C572DF286}" dt="2019-03-23T15:10:18.559" v="84" actId="113"/>
          <ac:spMkLst>
            <pc:docMk/>
            <pc:sldMk cId="2718800822" sldId="298"/>
            <ac:spMk id="7" creationId="{9CCE20CE-CBE0-4CBF-9718-BDDF6FD55514}"/>
          </ac:spMkLst>
        </pc:spChg>
        <pc:spChg chg="add mod">
          <ac:chgData name="SAA General" userId="690dd9d1-24c9-4de5-8bd6-ac72463861f9" providerId="ADAL" clId="{614D1E83-58C1-4AF8-9DD7-5D8C572DF286}" dt="2019-03-23T15:10:18.559" v="84" actId="113"/>
          <ac:spMkLst>
            <pc:docMk/>
            <pc:sldMk cId="2718800822" sldId="298"/>
            <ac:spMk id="8" creationId="{EEB73BF7-FE4C-4C91-AE68-211BE34B22A8}"/>
          </ac:spMkLst>
        </pc:spChg>
      </pc:sldChg>
      <pc:sldChg chg="addSp delSp modSp add">
        <pc:chgData name="SAA General" userId="690dd9d1-24c9-4de5-8bd6-ac72463861f9" providerId="ADAL" clId="{614D1E83-58C1-4AF8-9DD7-5D8C572DF286}" dt="2019-03-23T15:18:05.402" v="205" actId="14100"/>
        <pc:sldMkLst>
          <pc:docMk/>
          <pc:sldMk cId="2164260738" sldId="299"/>
        </pc:sldMkLst>
        <pc:spChg chg="del">
          <ac:chgData name="SAA General" userId="690dd9d1-24c9-4de5-8bd6-ac72463861f9" providerId="ADAL" clId="{614D1E83-58C1-4AF8-9DD7-5D8C572DF286}" dt="2019-03-23T15:16:25.847" v="161"/>
          <ac:spMkLst>
            <pc:docMk/>
            <pc:sldMk cId="2164260738" sldId="299"/>
            <ac:spMk id="2" creationId="{D4B07B9B-D7E9-42D4-B350-FD4C8420CE30}"/>
          </ac:spMkLst>
        </pc:spChg>
        <pc:spChg chg="del">
          <ac:chgData name="SAA General" userId="690dd9d1-24c9-4de5-8bd6-ac72463861f9" providerId="ADAL" clId="{614D1E83-58C1-4AF8-9DD7-5D8C572DF286}" dt="2019-03-23T15:16:25.847" v="161"/>
          <ac:spMkLst>
            <pc:docMk/>
            <pc:sldMk cId="2164260738" sldId="299"/>
            <ac:spMk id="3" creationId="{67DA4813-E83E-4600-9E9D-BB43B31CEAD2}"/>
          </ac:spMkLst>
        </pc:spChg>
        <pc:spChg chg="add mod">
          <ac:chgData name="SAA General" userId="690dd9d1-24c9-4de5-8bd6-ac72463861f9" providerId="ADAL" clId="{614D1E83-58C1-4AF8-9DD7-5D8C572DF286}" dt="2019-03-23T15:18:05.402" v="205" actId="14100"/>
          <ac:spMkLst>
            <pc:docMk/>
            <pc:sldMk cId="2164260738" sldId="299"/>
            <ac:spMk id="5" creationId="{1089534B-C99F-49B1-AE6D-A9075DBE13EF}"/>
          </ac:spMkLst>
        </pc:spChg>
        <pc:picChg chg="add mod">
          <ac:chgData name="SAA General" userId="690dd9d1-24c9-4de5-8bd6-ac72463861f9" providerId="ADAL" clId="{614D1E83-58C1-4AF8-9DD7-5D8C572DF286}" dt="2019-03-23T15:17:29.923" v="167" actId="1076"/>
          <ac:picMkLst>
            <pc:docMk/>
            <pc:sldMk cId="2164260738" sldId="299"/>
            <ac:picMk id="4" creationId="{38BE0681-A1E2-4172-B176-222A32A7BAB6}"/>
          </ac:picMkLst>
        </pc:picChg>
      </pc:sldChg>
      <pc:sldChg chg="addSp delSp modSp add">
        <pc:chgData name="SAA General" userId="690dd9d1-24c9-4de5-8bd6-ac72463861f9" providerId="ADAL" clId="{614D1E83-58C1-4AF8-9DD7-5D8C572DF286}" dt="2019-03-23T16:06:01.215" v="435" actId="14100"/>
        <pc:sldMkLst>
          <pc:docMk/>
          <pc:sldMk cId="2206532627" sldId="300"/>
        </pc:sldMkLst>
        <pc:spChg chg="add mod">
          <ac:chgData name="SAA General" userId="690dd9d1-24c9-4de5-8bd6-ac72463861f9" providerId="ADAL" clId="{614D1E83-58C1-4AF8-9DD7-5D8C572DF286}" dt="2019-03-23T16:04:28.354" v="355" actId="1076"/>
          <ac:spMkLst>
            <pc:docMk/>
            <pc:sldMk cId="2206532627" sldId="300"/>
            <ac:spMk id="2" creationId="{A36A0D5A-B4B8-4FB8-B630-B46CB1697663}"/>
          </ac:spMkLst>
        </pc:spChg>
        <pc:spChg chg="add del mod">
          <ac:chgData name="SAA General" userId="690dd9d1-24c9-4de5-8bd6-ac72463861f9" providerId="ADAL" clId="{614D1E83-58C1-4AF8-9DD7-5D8C572DF286}" dt="2019-03-23T16:04:24.102" v="353"/>
          <ac:spMkLst>
            <pc:docMk/>
            <pc:sldMk cId="2206532627" sldId="300"/>
            <ac:spMk id="3" creationId="{8254D647-6AA1-4C58-9CD5-47CEC3D62CB6}"/>
          </ac:spMkLst>
        </pc:spChg>
        <pc:spChg chg="add mod">
          <ac:chgData name="SAA General" userId="690dd9d1-24c9-4de5-8bd6-ac72463861f9" providerId="ADAL" clId="{614D1E83-58C1-4AF8-9DD7-5D8C572DF286}" dt="2019-03-23T16:06:01.215" v="435" actId="14100"/>
          <ac:spMkLst>
            <pc:docMk/>
            <pc:sldMk cId="2206532627" sldId="300"/>
            <ac:spMk id="5" creationId="{75EC637C-C1FB-457C-BC2A-CDEFE15A5963}"/>
          </ac:spMkLst>
        </pc:spChg>
        <pc:picChg chg="add mod">
          <ac:chgData name="SAA General" userId="690dd9d1-24c9-4de5-8bd6-ac72463861f9" providerId="ADAL" clId="{614D1E83-58C1-4AF8-9DD7-5D8C572DF286}" dt="2019-03-23T16:05:01.281" v="360" actId="14100"/>
          <ac:picMkLst>
            <pc:docMk/>
            <pc:sldMk cId="2206532627" sldId="300"/>
            <ac:picMk id="4" creationId="{B94A942C-40F5-44A5-A88A-FECF670D48E1}"/>
          </ac:picMkLst>
        </pc:picChg>
      </pc:sldChg>
      <pc:sldChg chg="addSp delSp modSp add">
        <pc:chgData name="SAA General" userId="690dd9d1-24c9-4de5-8bd6-ac72463861f9" providerId="ADAL" clId="{614D1E83-58C1-4AF8-9DD7-5D8C572DF286}" dt="2019-03-23T16:11:47.093" v="502"/>
        <pc:sldMkLst>
          <pc:docMk/>
          <pc:sldMk cId="2052536948" sldId="301"/>
        </pc:sldMkLst>
        <pc:spChg chg="del">
          <ac:chgData name="SAA General" userId="690dd9d1-24c9-4de5-8bd6-ac72463861f9" providerId="ADAL" clId="{614D1E83-58C1-4AF8-9DD7-5D8C572DF286}" dt="2019-03-23T16:07:55.884" v="437"/>
          <ac:spMkLst>
            <pc:docMk/>
            <pc:sldMk cId="2052536948" sldId="301"/>
            <ac:spMk id="2" creationId="{1151CA6B-0B1E-45E5-BE0D-0E90D92F089F}"/>
          </ac:spMkLst>
        </pc:spChg>
        <pc:spChg chg="del">
          <ac:chgData name="SAA General" userId="690dd9d1-24c9-4de5-8bd6-ac72463861f9" providerId="ADAL" clId="{614D1E83-58C1-4AF8-9DD7-5D8C572DF286}" dt="2019-03-23T16:07:55.884" v="437"/>
          <ac:spMkLst>
            <pc:docMk/>
            <pc:sldMk cId="2052536948" sldId="301"/>
            <ac:spMk id="3" creationId="{9465FA1E-9A07-4D5F-85F3-9F6BDF273DF1}"/>
          </ac:spMkLst>
        </pc:spChg>
        <pc:spChg chg="del">
          <ac:chgData name="SAA General" userId="690dd9d1-24c9-4de5-8bd6-ac72463861f9" providerId="ADAL" clId="{614D1E83-58C1-4AF8-9DD7-5D8C572DF286}" dt="2019-03-23T16:07:55.884" v="437"/>
          <ac:spMkLst>
            <pc:docMk/>
            <pc:sldMk cId="2052536948" sldId="301"/>
            <ac:spMk id="4" creationId="{742338A1-A21C-45BF-AA35-916C9AE83A4E}"/>
          </ac:spMkLst>
        </pc:spChg>
        <pc:spChg chg="add mod">
          <ac:chgData name="SAA General" userId="690dd9d1-24c9-4de5-8bd6-ac72463861f9" providerId="ADAL" clId="{614D1E83-58C1-4AF8-9DD7-5D8C572DF286}" dt="2019-03-23T16:10:26.063" v="499" actId="404"/>
          <ac:spMkLst>
            <pc:docMk/>
            <pc:sldMk cId="2052536948" sldId="301"/>
            <ac:spMk id="5" creationId="{11BD702B-B476-4AD2-889F-97C9EAB561D1}"/>
          </ac:spMkLst>
        </pc:spChg>
        <pc:spChg chg="add del mod">
          <ac:chgData name="SAA General" userId="690dd9d1-24c9-4de5-8bd6-ac72463861f9" providerId="ADAL" clId="{614D1E83-58C1-4AF8-9DD7-5D8C572DF286}" dt="2019-03-23T16:08:39.731" v="438"/>
          <ac:spMkLst>
            <pc:docMk/>
            <pc:sldMk cId="2052536948" sldId="301"/>
            <ac:spMk id="6" creationId="{EB0EF0E8-372D-4C1A-AED7-43847BB7A20D}"/>
          </ac:spMkLst>
        </pc:spChg>
        <pc:spChg chg="add">
          <ac:chgData name="SAA General" userId="690dd9d1-24c9-4de5-8bd6-ac72463861f9" providerId="ADAL" clId="{614D1E83-58C1-4AF8-9DD7-5D8C572DF286}" dt="2019-03-23T16:11:47.093" v="502"/>
          <ac:spMkLst>
            <pc:docMk/>
            <pc:sldMk cId="2052536948" sldId="301"/>
            <ac:spMk id="8" creationId="{CE090210-4B6D-4F25-A69A-4C6981FF4E4D}"/>
          </ac:spMkLst>
        </pc:spChg>
        <pc:picChg chg="add mod">
          <ac:chgData name="SAA General" userId="690dd9d1-24c9-4de5-8bd6-ac72463861f9" providerId="ADAL" clId="{614D1E83-58C1-4AF8-9DD7-5D8C572DF286}" dt="2019-03-23T16:11:25.010" v="501" actId="14100"/>
          <ac:picMkLst>
            <pc:docMk/>
            <pc:sldMk cId="2052536948" sldId="301"/>
            <ac:picMk id="7" creationId="{FBB84430-ED8E-4924-A93B-B21B2585576A}"/>
          </ac:picMkLst>
        </pc:picChg>
      </pc:sldChg>
      <pc:sldChg chg="addSp delSp modSp add">
        <pc:chgData name="SAA General" userId="690dd9d1-24c9-4de5-8bd6-ac72463861f9" providerId="ADAL" clId="{614D1E83-58C1-4AF8-9DD7-5D8C572DF286}" dt="2019-03-23T17:06:00.505" v="1175" actId="2"/>
        <pc:sldMkLst>
          <pc:docMk/>
          <pc:sldMk cId="2797223380" sldId="302"/>
        </pc:sldMkLst>
        <pc:spChg chg="mod">
          <ac:chgData name="SAA General" userId="690dd9d1-24c9-4de5-8bd6-ac72463861f9" providerId="ADAL" clId="{614D1E83-58C1-4AF8-9DD7-5D8C572DF286}" dt="2019-03-23T16:15:43.472" v="617" actId="1076"/>
          <ac:spMkLst>
            <pc:docMk/>
            <pc:sldMk cId="2797223380" sldId="302"/>
            <ac:spMk id="2" creationId="{FECA382A-E8BE-471B-84BE-9D31A4580AA4}"/>
          </ac:spMkLst>
        </pc:spChg>
        <pc:spChg chg="del">
          <ac:chgData name="SAA General" userId="690dd9d1-24c9-4de5-8bd6-ac72463861f9" providerId="ADAL" clId="{614D1E83-58C1-4AF8-9DD7-5D8C572DF286}" dt="2019-03-23T16:15:17.666" v="609"/>
          <ac:spMkLst>
            <pc:docMk/>
            <pc:sldMk cId="2797223380" sldId="302"/>
            <ac:spMk id="3" creationId="{6D539C2F-B54A-489F-B797-91188A883353}"/>
          </ac:spMkLst>
        </pc:spChg>
        <pc:spChg chg="add mod">
          <ac:chgData name="SAA General" userId="690dd9d1-24c9-4de5-8bd6-ac72463861f9" providerId="ADAL" clId="{614D1E83-58C1-4AF8-9DD7-5D8C572DF286}" dt="2019-03-23T17:06:00.505" v="1175" actId="2"/>
          <ac:spMkLst>
            <pc:docMk/>
            <pc:sldMk cId="2797223380" sldId="302"/>
            <ac:spMk id="4" creationId="{CB5CF747-EE6A-4620-B487-BC6FC17293E4}"/>
          </ac:spMkLst>
        </pc:spChg>
        <pc:picChg chg="add mod">
          <ac:chgData name="SAA General" userId="690dd9d1-24c9-4de5-8bd6-ac72463861f9" providerId="ADAL" clId="{614D1E83-58C1-4AF8-9DD7-5D8C572DF286}" dt="2019-03-23T16:15:38.984" v="616" actId="1076"/>
          <ac:picMkLst>
            <pc:docMk/>
            <pc:sldMk cId="2797223380" sldId="302"/>
            <ac:picMk id="5" creationId="{C662C5B7-7B7A-4ED2-99E6-D842FEA3A06F}"/>
          </ac:picMkLst>
        </pc:picChg>
      </pc:sldChg>
      <pc:sldChg chg="del ord">
        <pc:chgData name="SAA General" userId="690dd9d1-24c9-4de5-8bd6-ac72463861f9" providerId="ADAL" clId="{614D1E83-58C1-4AF8-9DD7-5D8C572DF286}" dt="2019-03-23T16:48:20.041" v="915" actId="2696"/>
        <pc:sldMkLst>
          <pc:docMk/>
          <pc:sldMk cId="44579866" sldId="303"/>
        </pc:sldMkLst>
      </pc:sldChg>
      <pc:sldChg chg="addSp delSp modSp add del">
        <pc:chgData name="SAA General" userId="690dd9d1-24c9-4de5-8bd6-ac72463861f9" providerId="ADAL" clId="{614D1E83-58C1-4AF8-9DD7-5D8C572DF286}" dt="2019-03-23T16:33:31.955" v="743"/>
        <pc:sldMkLst>
          <pc:docMk/>
          <pc:sldMk cId="677858807" sldId="303"/>
        </pc:sldMkLst>
        <pc:spChg chg="add del">
          <ac:chgData name="SAA General" userId="690dd9d1-24c9-4de5-8bd6-ac72463861f9" providerId="ADAL" clId="{614D1E83-58C1-4AF8-9DD7-5D8C572DF286}" dt="2019-03-23T16:33:31.034" v="742"/>
          <ac:spMkLst>
            <pc:docMk/>
            <pc:sldMk cId="677858807" sldId="303"/>
            <ac:spMk id="2" creationId="{8AA084DF-4CB7-4328-BECC-09B3A8B52F4B}"/>
          </ac:spMkLst>
        </pc:spChg>
        <pc:spChg chg="add del">
          <ac:chgData name="SAA General" userId="690dd9d1-24c9-4de5-8bd6-ac72463861f9" providerId="ADAL" clId="{614D1E83-58C1-4AF8-9DD7-5D8C572DF286}" dt="2019-03-23T16:33:31.034" v="742"/>
          <ac:spMkLst>
            <pc:docMk/>
            <pc:sldMk cId="677858807" sldId="303"/>
            <ac:spMk id="3" creationId="{490AD39B-3EEC-472F-ABCE-643E3ADC707C}"/>
          </ac:spMkLst>
        </pc:spChg>
        <pc:spChg chg="add del mod">
          <ac:chgData name="SAA General" userId="690dd9d1-24c9-4de5-8bd6-ac72463861f9" providerId="ADAL" clId="{614D1E83-58C1-4AF8-9DD7-5D8C572DF286}" dt="2019-03-23T16:33:31.034" v="742"/>
          <ac:spMkLst>
            <pc:docMk/>
            <pc:sldMk cId="677858807" sldId="303"/>
            <ac:spMk id="4" creationId="{FA2ACD0D-EA7E-4377-9BA4-D5894431D768}"/>
          </ac:spMkLst>
        </pc:spChg>
        <pc:spChg chg="add del mod">
          <ac:chgData name="SAA General" userId="690dd9d1-24c9-4de5-8bd6-ac72463861f9" providerId="ADAL" clId="{614D1E83-58C1-4AF8-9DD7-5D8C572DF286}" dt="2019-03-23T16:33:31.034" v="742"/>
          <ac:spMkLst>
            <pc:docMk/>
            <pc:sldMk cId="677858807" sldId="303"/>
            <ac:spMk id="5" creationId="{9180A8D2-DEF5-413D-81A7-8B2E6DD62E42}"/>
          </ac:spMkLst>
        </pc:spChg>
      </pc:sldChg>
      <pc:sldChg chg="addSp delSp modSp add del">
        <pc:chgData name="SAA General" userId="690dd9d1-24c9-4de5-8bd6-ac72463861f9" providerId="ADAL" clId="{614D1E83-58C1-4AF8-9DD7-5D8C572DF286}" dt="2019-03-23T16:47:50.482" v="913" actId="2696"/>
        <pc:sldMkLst>
          <pc:docMk/>
          <pc:sldMk cId="1014540086" sldId="303"/>
        </pc:sldMkLst>
        <pc:spChg chg="mod">
          <ac:chgData name="SAA General" userId="690dd9d1-24c9-4de5-8bd6-ac72463861f9" providerId="ADAL" clId="{614D1E83-58C1-4AF8-9DD7-5D8C572DF286}" dt="2019-03-23T16:41:47.374" v="809" actId="1076"/>
          <ac:spMkLst>
            <pc:docMk/>
            <pc:sldMk cId="1014540086" sldId="303"/>
            <ac:spMk id="2" creationId="{D8311640-C466-4680-A8D8-FC986300AA4F}"/>
          </ac:spMkLst>
        </pc:spChg>
        <pc:spChg chg="del">
          <ac:chgData name="SAA General" userId="690dd9d1-24c9-4de5-8bd6-ac72463861f9" providerId="ADAL" clId="{614D1E83-58C1-4AF8-9DD7-5D8C572DF286}" dt="2019-03-23T16:41:35.953" v="804"/>
          <ac:spMkLst>
            <pc:docMk/>
            <pc:sldMk cId="1014540086" sldId="303"/>
            <ac:spMk id="3" creationId="{A61EED66-8915-44EE-9302-F1D468839E2F}"/>
          </ac:spMkLst>
        </pc:spChg>
        <pc:spChg chg="add mod">
          <ac:chgData name="SAA General" userId="690dd9d1-24c9-4de5-8bd6-ac72463861f9" providerId="ADAL" clId="{614D1E83-58C1-4AF8-9DD7-5D8C572DF286}" dt="2019-03-23T16:43:12.129" v="900" actId="14100"/>
          <ac:spMkLst>
            <pc:docMk/>
            <pc:sldMk cId="1014540086" sldId="303"/>
            <ac:spMk id="5" creationId="{97CBE22D-1396-4EB5-965A-50B248414E6D}"/>
          </ac:spMkLst>
        </pc:spChg>
        <pc:picChg chg="add mod">
          <ac:chgData name="SAA General" userId="690dd9d1-24c9-4de5-8bd6-ac72463861f9" providerId="ADAL" clId="{614D1E83-58C1-4AF8-9DD7-5D8C572DF286}" dt="2019-03-23T16:41:50.498" v="810" actId="1076"/>
          <ac:picMkLst>
            <pc:docMk/>
            <pc:sldMk cId="1014540086" sldId="303"/>
            <ac:picMk id="4" creationId="{00E99E3D-9E63-4FA6-816C-8EF14E7B9C2B}"/>
          </ac:picMkLst>
        </pc:picChg>
      </pc:sldChg>
      <pc:sldChg chg="addSp delSp modSp add">
        <pc:chgData name="SAA General" userId="690dd9d1-24c9-4de5-8bd6-ac72463861f9" providerId="ADAL" clId="{614D1E83-58C1-4AF8-9DD7-5D8C572DF286}" dt="2019-03-23T16:44:28.475" v="907" actId="1076"/>
        <pc:sldMkLst>
          <pc:docMk/>
          <pc:sldMk cId="255523496" sldId="304"/>
        </pc:sldMkLst>
        <pc:spChg chg="del">
          <ac:chgData name="SAA General" userId="690dd9d1-24c9-4de5-8bd6-ac72463861f9" providerId="ADAL" clId="{614D1E83-58C1-4AF8-9DD7-5D8C572DF286}" dt="2019-03-23T16:44:18.803" v="904" actId="478"/>
          <ac:spMkLst>
            <pc:docMk/>
            <pc:sldMk cId="255523496" sldId="304"/>
            <ac:spMk id="2" creationId="{5010B833-95A0-4F3A-811F-AE98910650A9}"/>
          </ac:spMkLst>
        </pc:spChg>
        <pc:spChg chg="del">
          <ac:chgData name="SAA General" userId="690dd9d1-24c9-4de5-8bd6-ac72463861f9" providerId="ADAL" clId="{614D1E83-58C1-4AF8-9DD7-5D8C572DF286}" dt="2019-03-23T16:44:11.439" v="902"/>
          <ac:spMkLst>
            <pc:docMk/>
            <pc:sldMk cId="255523496" sldId="304"/>
            <ac:spMk id="3" creationId="{74B431C8-8BC3-41FA-B331-BAEEC10EB892}"/>
          </ac:spMkLst>
        </pc:spChg>
        <pc:picChg chg="add mod">
          <ac:chgData name="SAA General" userId="690dd9d1-24c9-4de5-8bd6-ac72463861f9" providerId="ADAL" clId="{614D1E83-58C1-4AF8-9DD7-5D8C572DF286}" dt="2019-03-23T16:44:28.475" v="907" actId="1076"/>
          <ac:picMkLst>
            <pc:docMk/>
            <pc:sldMk cId="255523496" sldId="304"/>
            <ac:picMk id="4" creationId="{393C6154-9A52-482C-895F-7DED4245448E}"/>
          </ac:picMkLst>
        </pc:picChg>
      </pc:sldChg>
      <pc:sldChg chg="addSp delSp modSp add">
        <pc:chgData name="SAA General" userId="690dd9d1-24c9-4de5-8bd6-ac72463861f9" providerId="ADAL" clId="{614D1E83-58C1-4AF8-9DD7-5D8C572DF286}" dt="2019-03-23T16:54:15.439" v="967" actId="14100"/>
        <pc:sldMkLst>
          <pc:docMk/>
          <pc:sldMk cId="4179249629" sldId="305"/>
        </pc:sldMkLst>
        <pc:spChg chg="del">
          <ac:chgData name="SAA General" userId="690dd9d1-24c9-4de5-8bd6-ac72463861f9" providerId="ADAL" clId="{614D1E83-58C1-4AF8-9DD7-5D8C572DF286}" dt="2019-03-23T16:49:04.983" v="917"/>
          <ac:spMkLst>
            <pc:docMk/>
            <pc:sldMk cId="4179249629" sldId="305"/>
            <ac:spMk id="2" creationId="{1C6279CC-F65A-4B88-9363-A096DE28951B}"/>
          </ac:spMkLst>
        </pc:spChg>
        <pc:spChg chg="del">
          <ac:chgData name="SAA General" userId="690dd9d1-24c9-4de5-8bd6-ac72463861f9" providerId="ADAL" clId="{614D1E83-58C1-4AF8-9DD7-5D8C572DF286}" dt="2019-03-23T16:49:04.983" v="917"/>
          <ac:spMkLst>
            <pc:docMk/>
            <pc:sldMk cId="4179249629" sldId="305"/>
            <ac:spMk id="3" creationId="{4B8D5F49-2FD8-4F68-A6A7-FD364BE74B8D}"/>
          </ac:spMkLst>
        </pc:spChg>
        <pc:spChg chg="add mod">
          <ac:chgData name="SAA General" userId="690dd9d1-24c9-4de5-8bd6-ac72463861f9" providerId="ADAL" clId="{614D1E83-58C1-4AF8-9DD7-5D8C572DF286}" dt="2019-03-23T16:50:51.153" v="954" actId="20577"/>
          <ac:spMkLst>
            <pc:docMk/>
            <pc:sldMk cId="4179249629" sldId="305"/>
            <ac:spMk id="4" creationId="{23728367-0038-422F-9BEA-805D6EB38E72}"/>
          </ac:spMkLst>
        </pc:spChg>
        <pc:spChg chg="add del mod">
          <ac:chgData name="SAA General" userId="690dd9d1-24c9-4de5-8bd6-ac72463861f9" providerId="ADAL" clId="{614D1E83-58C1-4AF8-9DD7-5D8C572DF286}" dt="2019-03-23T16:49:09.935" v="918" actId="931"/>
          <ac:spMkLst>
            <pc:docMk/>
            <pc:sldMk cId="4179249629" sldId="305"/>
            <ac:spMk id="5" creationId="{4917C08D-52E4-40DC-9199-BD784A9334D2}"/>
          </ac:spMkLst>
        </pc:spChg>
        <pc:spChg chg="add del mod">
          <ac:chgData name="SAA General" userId="690dd9d1-24c9-4de5-8bd6-ac72463861f9" providerId="ADAL" clId="{614D1E83-58C1-4AF8-9DD7-5D8C572DF286}" dt="2019-03-23T16:49:20.433" v="921" actId="931"/>
          <ac:spMkLst>
            <pc:docMk/>
            <pc:sldMk cId="4179249629" sldId="305"/>
            <ac:spMk id="6" creationId="{BA5E3D25-79BD-4D1D-BF61-5FB7DCA8F34B}"/>
          </ac:spMkLst>
        </pc:spChg>
        <pc:spChg chg="add del mod">
          <ac:chgData name="SAA General" userId="690dd9d1-24c9-4de5-8bd6-ac72463861f9" providerId="ADAL" clId="{614D1E83-58C1-4AF8-9DD7-5D8C572DF286}" dt="2019-03-23T16:54:01.901" v="963" actId="478"/>
          <ac:spMkLst>
            <pc:docMk/>
            <pc:sldMk cId="4179249629" sldId="305"/>
            <ac:spMk id="11" creationId="{4F3CFD6E-AC88-4CCA-BFDA-17D693250EAB}"/>
          </ac:spMkLst>
        </pc:spChg>
        <pc:picChg chg="add mod">
          <ac:chgData name="SAA General" userId="690dd9d1-24c9-4de5-8bd6-ac72463861f9" providerId="ADAL" clId="{614D1E83-58C1-4AF8-9DD7-5D8C572DF286}" dt="2019-03-23T16:54:08.769" v="965" actId="14100"/>
          <ac:picMkLst>
            <pc:docMk/>
            <pc:sldMk cId="4179249629" sldId="305"/>
            <ac:picMk id="8" creationId="{BE4400BE-0DC6-4054-A50C-80242E10AF51}"/>
          </ac:picMkLst>
        </pc:picChg>
        <pc:picChg chg="add mod">
          <ac:chgData name="SAA General" userId="690dd9d1-24c9-4de5-8bd6-ac72463861f9" providerId="ADAL" clId="{614D1E83-58C1-4AF8-9DD7-5D8C572DF286}" dt="2019-03-23T16:54:15.439" v="967" actId="14100"/>
          <ac:picMkLst>
            <pc:docMk/>
            <pc:sldMk cId="4179249629" sldId="305"/>
            <ac:picMk id="10" creationId="{2126850A-8C50-406A-8971-81AAF80377EC}"/>
          </ac:picMkLst>
        </pc:picChg>
      </pc:sldChg>
      <pc:sldChg chg="addSp delSp modSp add">
        <pc:chgData name="SAA General" userId="690dd9d1-24c9-4de5-8bd6-ac72463861f9" providerId="ADAL" clId="{614D1E83-58C1-4AF8-9DD7-5D8C572DF286}" dt="2019-03-23T17:24:14.966" v="1273" actId="732"/>
        <pc:sldMkLst>
          <pc:docMk/>
          <pc:sldMk cId="4044806881" sldId="306"/>
        </pc:sldMkLst>
        <pc:spChg chg="mod">
          <ac:chgData name="SAA General" userId="690dd9d1-24c9-4de5-8bd6-ac72463861f9" providerId="ADAL" clId="{614D1E83-58C1-4AF8-9DD7-5D8C572DF286}" dt="2019-03-23T17:03:12.184" v="1114" actId="1076"/>
          <ac:spMkLst>
            <pc:docMk/>
            <pc:sldMk cId="4044806881" sldId="306"/>
            <ac:spMk id="2" creationId="{1AAAAB05-1F73-49C6-A415-516CCD8A7FC7}"/>
          </ac:spMkLst>
        </pc:spChg>
        <pc:spChg chg="del">
          <ac:chgData name="SAA General" userId="690dd9d1-24c9-4de5-8bd6-ac72463861f9" providerId="ADAL" clId="{614D1E83-58C1-4AF8-9DD7-5D8C572DF286}" dt="2019-03-23T17:03:06.251" v="1111"/>
          <ac:spMkLst>
            <pc:docMk/>
            <pc:sldMk cId="4044806881" sldId="306"/>
            <ac:spMk id="3" creationId="{E8E53E2B-842D-4A20-96EB-883B17A41065}"/>
          </ac:spMkLst>
        </pc:spChg>
        <pc:picChg chg="add mod modCrop">
          <ac:chgData name="SAA General" userId="690dd9d1-24c9-4de5-8bd6-ac72463861f9" providerId="ADAL" clId="{614D1E83-58C1-4AF8-9DD7-5D8C572DF286}" dt="2019-03-23T17:24:14.966" v="1273" actId="732"/>
          <ac:picMkLst>
            <pc:docMk/>
            <pc:sldMk cId="4044806881" sldId="306"/>
            <ac:picMk id="4" creationId="{87D296EA-B904-4955-B541-E43A08BDFD0A}"/>
          </ac:picMkLst>
        </pc:picChg>
        <pc:picChg chg="add mod">
          <ac:chgData name="SAA General" userId="690dd9d1-24c9-4de5-8bd6-ac72463861f9" providerId="ADAL" clId="{614D1E83-58C1-4AF8-9DD7-5D8C572DF286}" dt="2019-03-23T17:03:24.530" v="1120" actId="1076"/>
          <ac:picMkLst>
            <pc:docMk/>
            <pc:sldMk cId="4044806881" sldId="306"/>
            <ac:picMk id="5" creationId="{34EFBC08-1F58-43A2-A262-50381D3A6DD8}"/>
          </ac:picMkLst>
        </pc:picChg>
      </pc:sldChg>
      <pc:sldChg chg="modSp add">
        <pc:chgData name="SAA General" userId="690dd9d1-24c9-4de5-8bd6-ac72463861f9" providerId="ADAL" clId="{614D1E83-58C1-4AF8-9DD7-5D8C572DF286}" dt="2019-03-23T17:24:30.935" v="1279" actId="20577"/>
        <pc:sldMkLst>
          <pc:docMk/>
          <pc:sldMk cId="4201338778" sldId="307"/>
        </pc:sldMkLst>
        <pc:spChg chg="mod">
          <ac:chgData name="SAA General" userId="690dd9d1-24c9-4de5-8bd6-ac72463861f9" providerId="ADAL" clId="{614D1E83-58C1-4AF8-9DD7-5D8C572DF286}" dt="2019-03-23T17:08:32.762" v="1189"/>
          <ac:spMkLst>
            <pc:docMk/>
            <pc:sldMk cId="4201338778" sldId="307"/>
            <ac:spMk id="2" creationId="{7F14BCAF-EAA9-4DEC-8615-B86E1D349728}"/>
          </ac:spMkLst>
        </pc:spChg>
        <pc:spChg chg="mod">
          <ac:chgData name="SAA General" userId="690dd9d1-24c9-4de5-8bd6-ac72463861f9" providerId="ADAL" clId="{614D1E83-58C1-4AF8-9DD7-5D8C572DF286}" dt="2019-03-23T17:24:30.935" v="1279" actId="20577"/>
          <ac:spMkLst>
            <pc:docMk/>
            <pc:sldMk cId="4201338778" sldId="307"/>
            <ac:spMk id="3" creationId="{1AF8D91E-3CC4-4978-8CAF-96F1FFDCE9EA}"/>
          </ac:spMkLst>
        </pc:spChg>
      </pc:sldChg>
    </pc:docChg>
  </pc:docChgLst>
  <pc:docChgLst>
    <pc:chgData name="SAA General" userId="690dd9d1-24c9-4de5-8bd6-ac72463861f9" providerId="ADAL" clId="{245F08C8-FBA6-4DC7-BC07-A366482B550B}"/>
  </pc:docChgLst>
  <pc:docChgLst>
    <pc:chgData name="SAA General" userId="690dd9d1-24c9-4de5-8bd6-ac72463861f9" providerId="ADAL" clId="{DA82B80E-2F43-490A-A311-8CD9C5E0726D}"/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819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95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84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6653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20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2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94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964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3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6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57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3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4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4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smtClean="0"/>
              <a:t>3/23/2019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2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SuloaATQRA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8C49-B243-4847-A794-7B240E2CBD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Risk Pool Seminar</a:t>
            </a:r>
            <a:br>
              <a:rPr lang="en-US" dirty="0"/>
            </a:br>
            <a:r>
              <a:rPr lang="en-US" dirty="0"/>
              <a:t>Trends &amp; impact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58E89-448D-4518-AF52-447DB7D786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Dan Smereck, managing director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B2BA5-9156-4AC7-8D46-144E4178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350" y="4758110"/>
            <a:ext cx="2130737" cy="8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6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4D384-9AB4-4ACB-B9DC-5C542F7B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685801"/>
            <a:ext cx="8059872" cy="1151965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hard Trend #2 – regulatory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3C920-12E3-42CE-A0F9-7FB31CC50A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3600" dirty="0"/>
              <a:t>Renewable energy use increasing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600" dirty="0"/>
              <a:t>Cyber-crime policy evolution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600" dirty="0"/>
              <a:t>Accelerating use of high speed data analytics for auditing &amp; compliance</a:t>
            </a:r>
          </a:p>
          <a:p>
            <a:pPr marL="342900" indent="-342900">
              <a:buFont typeface="+mj-lt"/>
              <a:buAutoNum type="arabicParenR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265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3E5E-55AC-4679-B7D0-A2EA7297E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hard Trend #3 - technology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CEB0-10EA-4CB2-AB7E-B4FF8323B4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0" y="2086371"/>
            <a:ext cx="8158713" cy="3311189"/>
          </a:xfrm>
        </p:spPr>
        <p:txBody>
          <a:bodyPr>
            <a:normAutofit fontScale="92500" lnSpcReduction="10000"/>
          </a:bodyPr>
          <a:lstStyle/>
          <a:p>
            <a:pPr marL="557213" indent="-557213">
              <a:buFont typeface="+mj-lt"/>
              <a:buAutoNum type="arabicParenR"/>
            </a:pPr>
            <a:r>
              <a:rPr lang="en-US" sz="3600" dirty="0"/>
              <a:t>Increasing use of mobile applications</a:t>
            </a:r>
          </a:p>
          <a:p>
            <a:pPr marL="557213" indent="-557213">
              <a:buFont typeface="+mj-lt"/>
              <a:buAutoNum type="arabicParenR"/>
            </a:pPr>
            <a:r>
              <a:rPr lang="en-US" sz="3600" dirty="0"/>
              <a:t>Increasing use of cloud &amp; virtualization services</a:t>
            </a:r>
          </a:p>
          <a:p>
            <a:pPr marL="557213" indent="-557213">
              <a:buFont typeface="+mj-lt"/>
              <a:buAutoNum type="arabicParenR"/>
            </a:pPr>
            <a:r>
              <a:rPr lang="en-US" sz="3600" dirty="0"/>
              <a:t>Increasing use of networked sensors &amp; machines</a:t>
            </a:r>
          </a:p>
          <a:p>
            <a:pPr marL="557213" indent="-557213">
              <a:buFont typeface="+mj-lt"/>
              <a:buAutoNum type="arabicParenR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1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C752-D789-4621-965D-675A86DE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hard trend - focus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A5F2F7-28F2-4C9D-B00F-BF2F23D190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8167" y="1673926"/>
            <a:ext cx="5810771" cy="407438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213550-5E28-496E-84B2-92EF6FD372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2936" y="1673926"/>
            <a:ext cx="2614542" cy="3311189"/>
          </a:xfrm>
        </p:spPr>
        <p:txBody>
          <a:bodyPr>
            <a:normAutofit/>
          </a:bodyPr>
          <a:lstStyle/>
          <a:p>
            <a:r>
              <a:rPr lang="en-US" sz="3000" dirty="0"/>
              <a:t>Processing power</a:t>
            </a:r>
          </a:p>
          <a:p>
            <a:r>
              <a:rPr lang="en-US" sz="3000" dirty="0"/>
              <a:t>Digital storage</a:t>
            </a:r>
          </a:p>
          <a:p>
            <a:r>
              <a:rPr lang="en-US" sz="3000" dirty="0"/>
              <a:t>bandwidth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B7D7B-031F-4947-B6F4-E2CAC84C38C2}"/>
              </a:ext>
            </a:extLst>
          </p:cNvPr>
          <p:cNvSpPr txBox="1"/>
          <p:nvPr/>
        </p:nvSpPr>
        <p:spPr>
          <a:xfrm>
            <a:off x="7249053" y="6172200"/>
            <a:ext cx="15810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 for Graphic: Ray Kurzweil, DFJ</a:t>
            </a:r>
          </a:p>
        </p:txBody>
      </p:sp>
    </p:spTree>
    <p:extLst>
      <p:ext uri="{BB962C8B-B14F-4D97-AF65-F5344CB8AC3E}">
        <p14:creationId xmlns:p14="http://schemas.microsoft.com/office/powerpoint/2010/main" val="365892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200A-D87D-4C15-8557-BCE002C6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05" y="133893"/>
            <a:ext cx="7797662" cy="1014211"/>
          </a:xfrm>
        </p:spPr>
        <p:txBody>
          <a:bodyPr/>
          <a:lstStyle/>
          <a:p>
            <a:r>
              <a:rPr lang="en-US" sz="3600" dirty="0"/>
              <a:t>Blockchain innovation –</a:t>
            </a:r>
            <a:br>
              <a:rPr lang="en-US" sz="3600" dirty="0"/>
            </a:br>
            <a:r>
              <a:rPr lang="en-US" sz="3600" dirty="0"/>
              <a:t>“</a:t>
            </a:r>
            <a:r>
              <a:rPr lang="en-US" sz="2800" dirty="0"/>
              <a:t>Trust the SYSTEM, NOT The USERS”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54926F-D405-4CD6-AD8B-C9D189947E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31111" y="1175625"/>
            <a:ext cx="7203249" cy="5042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0E0F1-7E2E-4BF8-96EF-F534C97034D6}"/>
              </a:ext>
            </a:extLst>
          </p:cNvPr>
          <p:cNvSpPr txBox="1"/>
          <p:nvPr/>
        </p:nvSpPr>
        <p:spPr>
          <a:xfrm>
            <a:off x="7342671" y="6245422"/>
            <a:ext cx="1512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McKinsey Global Institute</a:t>
            </a:r>
          </a:p>
        </p:txBody>
      </p:sp>
    </p:spTree>
    <p:extLst>
      <p:ext uri="{BB962C8B-B14F-4D97-AF65-F5344CB8AC3E}">
        <p14:creationId xmlns:p14="http://schemas.microsoft.com/office/powerpoint/2010/main" val="231531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3C6154-9A52-482C-895F-7DED4245448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94106" y="172417"/>
            <a:ext cx="4094921" cy="60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3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BD702B-B476-4AD2-889F-97C9EAB5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258036"/>
            <a:ext cx="7797662" cy="695610"/>
          </a:xfrm>
        </p:spPr>
        <p:txBody>
          <a:bodyPr/>
          <a:lstStyle/>
          <a:p>
            <a:r>
              <a:rPr lang="en-US" sz="4000" dirty="0"/>
              <a:t>Technology Trends – Market Cap</a:t>
            </a:r>
          </a:p>
        </p:txBody>
      </p:sp>
      <p:pic>
        <p:nvPicPr>
          <p:cNvPr id="7" name="Online Media 6" title="How the Biggest Tech Companies Have Changed in Size Over 23 Years">
            <a:hlinkClick r:id="" action="ppaction://media"/>
            <a:extLst>
              <a:ext uri="{FF2B5EF4-FFF2-40B4-BE49-F238E27FC236}">
                <a16:creationId xmlns:a16="http://schemas.microsoft.com/office/drawing/2014/main" id="{FBB84430-ED8E-4924-A93B-B21B2585576A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82" y="1076631"/>
            <a:ext cx="8693749" cy="4890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090210-4B6D-4F25-A69A-4C6981FF4E4D}"/>
              </a:ext>
            </a:extLst>
          </p:cNvPr>
          <p:cNvSpPr txBox="1"/>
          <p:nvPr/>
        </p:nvSpPr>
        <p:spPr>
          <a:xfrm>
            <a:off x="7468254" y="6162280"/>
            <a:ext cx="126367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VisualCapitalist.com</a:t>
            </a:r>
          </a:p>
        </p:txBody>
      </p:sp>
    </p:spTree>
    <p:extLst>
      <p:ext uri="{BB962C8B-B14F-4D97-AF65-F5344CB8AC3E}">
        <p14:creationId xmlns:p14="http://schemas.microsoft.com/office/powerpoint/2010/main" val="2052536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93C900-9A5A-4AAF-BD5E-E6151268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Capital markets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1ADB2F-643C-4DF7-8799-1210DA829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trends</a:t>
            </a:r>
          </a:p>
        </p:txBody>
      </p:sp>
    </p:spTree>
    <p:extLst>
      <p:ext uri="{BB962C8B-B14F-4D97-AF65-F5344CB8AC3E}">
        <p14:creationId xmlns:p14="http://schemas.microsoft.com/office/powerpoint/2010/main" val="1147312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19CB-DEDF-4836-9F78-EB1985A1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trends – capital 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51AD-ABCB-4B12-8158-04BB686046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3600" dirty="0"/>
              <a:t>Globalization continues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600" dirty="0"/>
              <a:t>Technology innovation continues to augment &amp; disrupt markets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600" dirty="0"/>
              <a:t>World financial leverage increasing</a:t>
            </a:r>
          </a:p>
        </p:txBody>
      </p:sp>
    </p:spTree>
    <p:extLst>
      <p:ext uri="{BB962C8B-B14F-4D97-AF65-F5344CB8AC3E}">
        <p14:creationId xmlns:p14="http://schemas.microsoft.com/office/powerpoint/2010/main" val="12653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E0681-A1E2-4172-B176-222A32A7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25" y="364562"/>
            <a:ext cx="6038492" cy="5069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89534B-C99F-49B1-AE6D-A9075DBE13EF}"/>
              </a:ext>
            </a:extLst>
          </p:cNvPr>
          <p:cNvSpPr txBox="1"/>
          <p:nvPr/>
        </p:nvSpPr>
        <p:spPr>
          <a:xfrm>
            <a:off x="7101762" y="6162280"/>
            <a:ext cx="16301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The Economist, January 26</a:t>
            </a:r>
            <a:r>
              <a:rPr lang="en-US" sz="6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164260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0D5A-B4B8-4FB8-B630-B46CB1697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0" y="234487"/>
            <a:ext cx="7797662" cy="856513"/>
          </a:xfrm>
        </p:spPr>
        <p:txBody>
          <a:bodyPr/>
          <a:lstStyle/>
          <a:p>
            <a:r>
              <a:rPr lang="en-US" dirty="0"/>
              <a:t>World economy - $80 Trillion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4A942C-40F5-44A5-A88A-FECF670D48E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97802" y="1039466"/>
            <a:ext cx="6315555" cy="5078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C637C-C1FB-457C-BC2A-CDEFE15A5963}"/>
              </a:ext>
            </a:extLst>
          </p:cNvPr>
          <p:cNvSpPr txBox="1"/>
          <p:nvPr/>
        </p:nvSpPr>
        <p:spPr>
          <a:xfrm>
            <a:off x="7468254" y="6162280"/>
            <a:ext cx="126367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VisualCapitalist.com</a:t>
            </a:r>
          </a:p>
        </p:txBody>
      </p:sp>
    </p:spTree>
    <p:extLst>
      <p:ext uri="{BB962C8B-B14F-4D97-AF65-F5344CB8AC3E}">
        <p14:creationId xmlns:p14="http://schemas.microsoft.com/office/powerpoint/2010/main" val="2206532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E208E-2A2D-4187-9928-045E8904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seminar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5E916-355B-49E0-ADD8-12B624E534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1679670"/>
            <a:ext cx="7796030" cy="3916615"/>
          </a:xfrm>
        </p:spPr>
        <p:txBody>
          <a:bodyPr>
            <a:normAutofit/>
          </a:bodyPr>
          <a:lstStyle/>
          <a:p>
            <a:r>
              <a:rPr lang="en-US" sz="2400" u="sng" dirty="0"/>
              <a:t>Investment income</a:t>
            </a:r>
            <a:r>
              <a:rPr lang="en-US" sz="2400" dirty="0"/>
              <a:t>: </a:t>
            </a:r>
          </a:p>
          <a:p>
            <a:r>
              <a:rPr lang="en-US" sz="2200" dirty="0"/>
              <a:t>Is a cornerstone to the risk transfer business model, and maximizing investment income can mean the difference between remaining competitive or losing members to aggressive pricing.</a:t>
            </a:r>
          </a:p>
          <a:p>
            <a:pPr lvl="1"/>
            <a:endParaRPr lang="en-US" sz="2000" dirty="0"/>
          </a:p>
          <a:p>
            <a:r>
              <a:rPr lang="en-US" sz="2400" dirty="0"/>
              <a:t>How much can you expect to earn?</a:t>
            </a:r>
          </a:p>
          <a:p>
            <a:r>
              <a:rPr lang="en-US" sz="2400" dirty="0"/>
              <a:t>How much risk are you willing to prudently take?</a:t>
            </a:r>
          </a:p>
        </p:txBody>
      </p:sp>
    </p:spTree>
    <p:extLst>
      <p:ext uri="{BB962C8B-B14F-4D97-AF65-F5344CB8AC3E}">
        <p14:creationId xmlns:p14="http://schemas.microsoft.com/office/powerpoint/2010/main" val="315815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382A-E8BE-471B-84BE-9D31A458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9" y="404535"/>
            <a:ext cx="7797662" cy="786010"/>
          </a:xfrm>
        </p:spPr>
        <p:txBody>
          <a:bodyPr/>
          <a:lstStyle/>
          <a:p>
            <a:r>
              <a:rPr lang="en-US" dirty="0"/>
              <a:t>Global GDP Growth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62C5B7-7B7A-4ED2-99E6-D842FEA3A0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8264" y="1257260"/>
            <a:ext cx="8491386" cy="4269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CF747-EE6A-4620-B487-BC6FC17293E4}"/>
              </a:ext>
            </a:extLst>
          </p:cNvPr>
          <p:cNvSpPr txBox="1"/>
          <p:nvPr/>
        </p:nvSpPr>
        <p:spPr>
          <a:xfrm>
            <a:off x="6754002" y="6162280"/>
            <a:ext cx="19779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VisualCapitalist, IMF, Standard Chartered</a:t>
            </a:r>
          </a:p>
        </p:txBody>
      </p:sp>
    </p:spTree>
    <p:extLst>
      <p:ext uri="{BB962C8B-B14F-4D97-AF65-F5344CB8AC3E}">
        <p14:creationId xmlns:p14="http://schemas.microsoft.com/office/powerpoint/2010/main" val="279722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6607-CAAE-4608-8FC2-8C63F78F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85801"/>
            <a:ext cx="8187111" cy="1151965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flows – trade, finance, &amp;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8BE141-ECDE-41E0-93CD-073F861802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8515" y="1703266"/>
            <a:ext cx="8435314" cy="3144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0631C-82F6-4501-8703-1C6243FF3E3E}"/>
              </a:ext>
            </a:extLst>
          </p:cNvPr>
          <p:cNvSpPr txBox="1"/>
          <p:nvPr/>
        </p:nvSpPr>
        <p:spPr>
          <a:xfrm>
            <a:off x="7354393" y="6079866"/>
            <a:ext cx="1512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McKinsey Global Institute</a:t>
            </a:r>
          </a:p>
        </p:txBody>
      </p:sp>
    </p:spTree>
    <p:extLst>
      <p:ext uri="{BB962C8B-B14F-4D97-AF65-F5344CB8AC3E}">
        <p14:creationId xmlns:p14="http://schemas.microsoft.com/office/powerpoint/2010/main" val="4087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4693-8358-4F73-B4F8-972F28ED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41" y="77509"/>
            <a:ext cx="7797662" cy="1151965"/>
          </a:xfrm>
        </p:spPr>
        <p:txBody>
          <a:bodyPr/>
          <a:lstStyle/>
          <a:p>
            <a:r>
              <a:rPr lang="en-US" dirty="0"/>
              <a:t>Globalization: then vs. Now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198361-BA14-47FC-A82E-AB93285C9A9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84707" y="1021518"/>
            <a:ext cx="4574585" cy="5285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76C74-B889-4169-971A-2266C53A2772}"/>
              </a:ext>
            </a:extLst>
          </p:cNvPr>
          <p:cNvSpPr txBox="1"/>
          <p:nvPr/>
        </p:nvSpPr>
        <p:spPr>
          <a:xfrm>
            <a:off x="7391153" y="6079866"/>
            <a:ext cx="1512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McKinsey Global Institute</a:t>
            </a:r>
          </a:p>
        </p:txBody>
      </p:sp>
    </p:spTree>
    <p:extLst>
      <p:ext uri="{BB962C8B-B14F-4D97-AF65-F5344CB8AC3E}">
        <p14:creationId xmlns:p14="http://schemas.microsoft.com/office/powerpoint/2010/main" val="254605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11640-C466-4680-A8D8-FC986300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466031"/>
            <a:ext cx="7797662" cy="927154"/>
          </a:xfrm>
        </p:spPr>
        <p:txBody>
          <a:bodyPr/>
          <a:lstStyle/>
          <a:p>
            <a:r>
              <a:rPr lang="en-US" sz="3600" dirty="0"/>
              <a:t>150 years of us employment - sectors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E99E3D-9E63-4FA6-816C-8EF14E7B9C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2218" y="1393185"/>
            <a:ext cx="8481927" cy="4003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BE22D-1396-4EB5-965A-50B248414E6D}"/>
              </a:ext>
            </a:extLst>
          </p:cNvPr>
          <p:cNvSpPr txBox="1"/>
          <p:nvPr/>
        </p:nvSpPr>
        <p:spPr>
          <a:xfrm>
            <a:off x="5549191" y="6117830"/>
            <a:ext cx="33176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IPUMS USA 2017, US Bureau of Labor Statistics, McKinsey Global Institute Analysis</a:t>
            </a:r>
          </a:p>
        </p:txBody>
      </p:sp>
    </p:spTree>
    <p:extLst>
      <p:ext uri="{BB962C8B-B14F-4D97-AF65-F5344CB8AC3E}">
        <p14:creationId xmlns:p14="http://schemas.microsoft.com/office/powerpoint/2010/main" val="381050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69776-2A1C-4A1D-8027-206E0BCA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49" y="199167"/>
            <a:ext cx="7797662" cy="1151965"/>
          </a:xfrm>
        </p:spPr>
        <p:txBody>
          <a:bodyPr/>
          <a:lstStyle/>
          <a:p>
            <a:r>
              <a:rPr lang="en-US" dirty="0"/>
              <a:t>Global debt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A938B-4D87-40F9-8C51-E49A78734095}"/>
              </a:ext>
            </a:extLst>
          </p:cNvPr>
          <p:cNvSpPr txBox="1"/>
          <p:nvPr/>
        </p:nvSpPr>
        <p:spPr>
          <a:xfrm>
            <a:off x="7186541" y="6172199"/>
            <a:ext cx="17400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Institute of International Finance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1FF3B4-E4D7-4AFE-9CFF-C49FFA3737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33747" y="1188594"/>
            <a:ext cx="4990266" cy="4920091"/>
          </a:xfrm>
        </p:spPr>
      </p:pic>
    </p:spTree>
    <p:extLst>
      <p:ext uri="{BB962C8B-B14F-4D97-AF65-F5344CB8AC3E}">
        <p14:creationId xmlns:p14="http://schemas.microsoft.com/office/powerpoint/2010/main" val="4165787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05F4-B506-4A0C-8C43-246949C6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bond market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C710B-4916-406F-B2C1-4C30D08BB1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0" y="1674575"/>
            <a:ext cx="3814904" cy="248339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$109 Trillion</a:t>
            </a:r>
          </a:p>
          <a:p>
            <a:endParaRPr lang="en-US" sz="2400" dirty="0"/>
          </a:p>
          <a:p>
            <a:r>
              <a:rPr lang="en-US" sz="2400" dirty="0"/>
              <a:t>Largest investment exposure for risk pools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5A633-5BAC-4840-84FA-CE4E4E655824}"/>
              </a:ext>
            </a:extLst>
          </p:cNvPr>
          <p:cNvSpPr txBox="1"/>
          <p:nvPr/>
        </p:nvSpPr>
        <p:spPr>
          <a:xfrm>
            <a:off x="7216543" y="6079867"/>
            <a:ext cx="1512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J.P. Morgan Asset Management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BB501A-59E1-436F-BC44-C4AFEAAB183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3366" y="1604588"/>
            <a:ext cx="4189997" cy="472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50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25257D-3C70-484C-8996-1CB20587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bond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EE92E-133A-498F-8C65-3AFE711B167C}"/>
              </a:ext>
            </a:extLst>
          </p:cNvPr>
          <p:cNvSpPr txBox="1"/>
          <p:nvPr/>
        </p:nvSpPr>
        <p:spPr>
          <a:xfrm>
            <a:off x="7184379" y="6131614"/>
            <a:ext cx="1512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J.P. Morgan Asset Management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AFCEA3-7A4A-470A-BD5E-1E773C226C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4849" y="1605280"/>
            <a:ext cx="8116666" cy="45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54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728367-0038-422F-9BEA-805D6EB38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30562"/>
            <a:ext cx="7797662" cy="664215"/>
          </a:xfrm>
        </p:spPr>
        <p:txBody>
          <a:bodyPr/>
          <a:lstStyle/>
          <a:p>
            <a:r>
              <a:rPr lang="en-US" dirty="0"/>
              <a:t>U.S. Debt Growth – MINI Case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4400BE-0DC6-4054-A50C-80242E10AF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9846" y="995904"/>
            <a:ext cx="4420298" cy="4808377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26850A-8C50-406A-8971-81AAF80377E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979418" y="995904"/>
            <a:ext cx="2877358" cy="4840589"/>
          </a:xfrm>
        </p:spPr>
      </p:pic>
    </p:spTree>
    <p:extLst>
      <p:ext uri="{BB962C8B-B14F-4D97-AF65-F5344CB8AC3E}">
        <p14:creationId xmlns:p14="http://schemas.microsoft.com/office/powerpoint/2010/main" val="4179249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0A3A-F638-43B1-B756-3EEE5487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equity market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09AE09-7AAD-425D-A2C3-01639AFF0D3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242866" y="2333218"/>
            <a:ext cx="3492181" cy="2484437"/>
          </a:xfrm>
        </p:spPr>
        <p:txBody>
          <a:bodyPr anchor="ctr">
            <a:normAutofit/>
          </a:bodyPr>
          <a:lstStyle/>
          <a:p>
            <a:r>
              <a:rPr lang="en-US" sz="4400" dirty="0"/>
              <a:t>$85 trillion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362AA-9CF4-4289-B42B-F9D486476404}"/>
              </a:ext>
            </a:extLst>
          </p:cNvPr>
          <p:cNvSpPr txBox="1"/>
          <p:nvPr/>
        </p:nvSpPr>
        <p:spPr>
          <a:xfrm>
            <a:off x="6939443" y="6172199"/>
            <a:ext cx="19090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World Federation of Exchanges, SIFMA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ACE4BE-A78A-4491-BC1D-F3F16B4E50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8016" t="3897" r="12685" b="3225"/>
          <a:stretch/>
        </p:blipFill>
        <p:spPr>
          <a:xfrm>
            <a:off x="592594" y="1692561"/>
            <a:ext cx="4564151" cy="45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8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522D-E1B4-4901-BEB2-7D0AB50B4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equity 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6AA9F-3C01-41E6-9D70-F44F2C2962A6}"/>
              </a:ext>
            </a:extLst>
          </p:cNvPr>
          <p:cNvSpPr txBox="1"/>
          <p:nvPr/>
        </p:nvSpPr>
        <p:spPr>
          <a:xfrm>
            <a:off x="7248708" y="6172199"/>
            <a:ext cx="15124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J.P. Morgan Asset Management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0D99EF-A802-47CD-88E9-E89CD33069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9650" y="1561418"/>
            <a:ext cx="8131115" cy="45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41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B487E-091D-4D38-BD08-8DD8EE30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Investment Performance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2AB0-C347-48D5-B479-80E01D2318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8005659" cy="3311189"/>
          </a:xfrm>
        </p:spPr>
        <p:txBody>
          <a:bodyPr anchor="t">
            <a:normAutofit/>
          </a:bodyPr>
          <a:lstStyle/>
          <a:p>
            <a:r>
              <a:rPr lang="en-US" sz="2400" dirty="0"/>
              <a:t>Where do you fall on this objective continuum and why?</a:t>
            </a:r>
          </a:p>
          <a:p>
            <a:endParaRPr lang="en-US" sz="2400" dirty="0"/>
          </a:p>
        </p:txBody>
      </p: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BF2BF5F2-68D7-41E8-AD14-A044AB40AD04}"/>
              </a:ext>
            </a:extLst>
          </p:cNvPr>
          <p:cNvSpPr/>
          <p:nvPr/>
        </p:nvSpPr>
        <p:spPr>
          <a:xfrm>
            <a:off x="431033" y="2644108"/>
            <a:ext cx="8198617" cy="784892"/>
          </a:xfrm>
          <a:prstGeom prst="leftRightArrow">
            <a:avLst/>
          </a:prstGeom>
          <a:solidFill>
            <a:schemeClr val="accent2">
              <a:lumMod val="75000"/>
              <a:alpha val="2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FABAA-2D07-4BEC-8ED4-888C5D92FCFA}"/>
              </a:ext>
            </a:extLst>
          </p:cNvPr>
          <p:cNvSpPr txBox="1"/>
          <p:nvPr/>
        </p:nvSpPr>
        <p:spPr>
          <a:xfrm>
            <a:off x="274061" y="3603055"/>
            <a:ext cx="1676400" cy="923330"/>
          </a:xfrm>
          <a:prstGeom prst="rect">
            <a:avLst/>
          </a:prstGeom>
          <a:noFill/>
          <a:ln>
            <a:solidFill>
              <a:srgbClr val="7E8A9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Book yield</a:t>
            </a:r>
          </a:p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‘or’</a:t>
            </a:r>
          </a:p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Income Only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023B70-3167-4C14-A5C0-DAC72612F2D4}"/>
              </a:ext>
            </a:extLst>
          </p:cNvPr>
          <p:cNvSpPr/>
          <p:nvPr/>
        </p:nvSpPr>
        <p:spPr>
          <a:xfrm>
            <a:off x="7365438" y="3603055"/>
            <a:ext cx="1297150" cy="923330"/>
          </a:xfrm>
          <a:prstGeom prst="rect">
            <a:avLst/>
          </a:prstGeom>
          <a:ln>
            <a:solidFill>
              <a:srgbClr val="7E8A96"/>
            </a:solidFill>
          </a:ln>
        </p:spPr>
        <p:txBody>
          <a:bodyPr wrap="none" anchor="ctr">
            <a:spAutoFit/>
          </a:bodyPr>
          <a:lstStyle/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Total return</a:t>
            </a:r>
          </a:p>
          <a:p>
            <a:pPr algn="ctr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CE20CE-CBE0-4CBF-9718-BDDF6FD55514}"/>
              </a:ext>
            </a:extLst>
          </p:cNvPr>
          <p:cNvSpPr/>
          <p:nvPr/>
        </p:nvSpPr>
        <p:spPr>
          <a:xfrm>
            <a:off x="3292832" y="3603055"/>
            <a:ext cx="2472152" cy="923330"/>
          </a:xfrm>
          <a:prstGeom prst="rect">
            <a:avLst/>
          </a:prstGeom>
          <a:ln>
            <a:solidFill>
              <a:srgbClr val="7E8A96"/>
            </a:solidFill>
          </a:ln>
        </p:spPr>
        <p:txBody>
          <a:bodyPr wrap="none">
            <a:spAutoFit/>
          </a:bodyPr>
          <a:lstStyle/>
          <a:p>
            <a:pPr lvl="0"/>
            <a:endParaRPr lang="en-US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/>
            <a:r>
              <a:rPr lang="en-US" dirty="0">
                <a:solidFill>
                  <a:srgbClr val="000000"/>
                </a:solidFill>
                <a:ea typeface="Lato" panose="020F0502020204030203" pitchFamily="34" charset="0"/>
                <a:cs typeface="Lato" panose="020F0502020204030203" pitchFamily="34" charset="0"/>
              </a:rPr>
              <a:t>Constrained total return</a:t>
            </a:r>
          </a:p>
          <a:p>
            <a:pPr lvl="0"/>
            <a:endParaRPr lang="en-US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73BF7-FE4C-4C91-AE68-211BE34B22A8}"/>
              </a:ext>
            </a:extLst>
          </p:cNvPr>
          <p:cNvSpPr txBox="1"/>
          <p:nvPr/>
        </p:nvSpPr>
        <p:spPr>
          <a:xfrm>
            <a:off x="3215017" y="4627319"/>
            <a:ext cx="263493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Most Risk Pools &amp; Insurers</a:t>
            </a:r>
          </a:p>
        </p:txBody>
      </p:sp>
    </p:spTree>
    <p:extLst>
      <p:ext uri="{BB962C8B-B14F-4D97-AF65-F5344CB8AC3E}">
        <p14:creationId xmlns:p14="http://schemas.microsoft.com/office/powerpoint/2010/main" val="27188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93C900-9A5A-4AAF-BD5E-E6151268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management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1ADB2F-643C-4DF7-8799-1210DA829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trends</a:t>
            </a:r>
          </a:p>
        </p:txBody>
      </p:sp>
    </p:spTree>
    <p:extLst>
      <p:ext uri="{BB962C8B-B14F-4D97-AF65-F5344CB8AC3E}">
        <p14:creationId xmlns:p14="http://schemas.microsoft.com/office/powerpoint/2010/main" val="4065145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EE37DA-B173-486A-A18F-B2D34AD56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Hard trends – investment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ADC52-8CDB-415D-AA6E-37F6E23A91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83" y="1669357"/>
            <a:ext cx="7796030" cy="359648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800" dirty="0"/>
              <a:t>Robo-advisor &amp; artificial intelligence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/>
              <a:t>Rise of passive investing &amp; falling fees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/>
              <a:t>Looking beyond conventional investment opportunities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/>
              <a:t>Evolution of advice/education/service model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/>
              <a:t>lower expected returns… </a:t>
            </a:r>
          </a:p>
        </p:txBody>
      </p:sp>
    </p:spTree>
    <p:extLst>
      <p:ext uri="{BB962C8B-B14F-4D97-AF65-F5344CB8AC3E}">
        <p14:creationId xmlns:p14="http://schemas.microsoft.com/office/powerpoint/2010/main" val="2892624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C1F8-AE24-4ADE-B2C1-EB51004D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Robo-advisors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E1EA7F-F47E-4487-842E-24B84C222F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1707" y="1599438"/>
            <a:ext cx="6959365" cy="4572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14F23D-3478-4309-AFC7-0476E77FD3FC}"/>
              </a:ext>
            </a:extLst>
          </p:cNvPr>
          <p:cNvSpPr txBox="1"/>
          <p:nvPr/>
        </p:nvSpPr>
        <p:spPr>
          <a:xfrm>
            <a:off x="7671726" y="6172199"/>
            <a:ext cx="11308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Financial Samurai</a:t>
            </a:r>
          </a:p>
        </p:txBody>
      </p:sp>
    </p:spTree>
    <p:extLst>
      <p:ext uri="{BB962C8B-B14F-4D97-AF65-F5344CB8AC3E}">
        <p14:creationId xmlns:p14="http://schemas.microsoft.com/office/powerpoint/2010/main" val="1953151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C1F8-AE24-4ADE-B2C1-EB51004D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investing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6745F-3069-4D0F-93CD-FBF021FC1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2007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CF52E84-ACCD-41E4-864E-EFB00E1F060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45710" y="3003947"/>
            <a:ext cx="3553234" cy="188475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6C6220-EE8E-483B-B3A2-5BA85092C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2017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684A09F-BC75-4264-ADC2-9357252A471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495800" y="3011090"/>
            <a:ext cx="3815954" cy="18704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14F23D-3478-4309-AFC7-0476E77FD3FC}"/>
              </a:ext>
            </a:extLst>
          </p:cNvPr>
          <p:cNvSpPr txBox="1"/>
          <p:nvPr/>
        </p:nvSpPr>
        <p:spPr>
          <a:xfrm>
            <a:off x="7224911" y="6127019"/>
            <a:ext cx="17063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Investment Company Institute</a:t>
            </a:r>
          </a:p>
        </p:txBody>
      </p:sp>
    </p:spTree>
    <p:extLst>
      <p:ext uri="{BB962C8B-B14F-4D97-AF65-F5344CB8AC3E}">
        <p14:creationId xmlns:p14="http://schemas.microsoft.com/office/powerpoint/2010/main" val="4201187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49CE85-FC73-4528-87F0-02EE6347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/>
              <a:t>Shrinking equity market &amp; private equity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F5C192-4D4F-4F29-A984-978604AC71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7794" y="1541796"/>
            <a:ext cx="8211460" cy="470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84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2345C0-30F9-4E20-8771-28548522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2" y="266864"/>
            <a:ext cx="7796030" cy="811806"/>
          </a:xfrm>
        </p:spPr>
        <p:txBody>
          <a:bodyPr/>
          <a:lstStyle/>
          <a:p>
            <a:r>
              <a:rPr lang="en-US" dirty="0"/>
              <a:t>Returns – Time Horizon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5E0E2F-A28D-4012-984C-0191194EE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39" y="1078670"/>
            <a:ext cx="3591317" cy="679994"/>
          </a:xfrm>
        </p:spPr>
        <p:txBody>
          <a:bodyPr/>
          <a:lstStyle/>
          <a:p>
            <a:r>
              <a:rPr lang="en-US" sz="2400" dirty="0"/>
              <a:t>1987-2018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5B1B86-92AF-4802-B34A-C16175A344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222" y="1877007"/>
            <a:ext cx="3816534" cy="2008212"/>
          </a:xfrm>
        </p:spPr>
        <p:txBody>
          <a:bodyPr>
            <a:normAutofit/>
          </a:bodyPr>
          <a:lstStyle/>
          <a:p>
            <a:r>
              <a:rPr lang="en-US" dirty="0"/>
              <a:t>100% US Stocks 	</a:t>
            </a:r>
            <a:r>
              <a:rPr lang="en-US" dirty="0">
                <a:solidFill>
                  <a:srgbClr val="00B050"/>
                </a:solidFill>
              </a:rPr>
              <a:t>+9.76% </a:t>
            </a:r>
          </a:p>
          <a:p>
            <a:r>
              <a:rPr lang="en-US" dirty="0"/>
              <a:t>100% US Fixed Income	</a:t>
            </a:r>
            <a:r>
              <a:rPr lang="en-US" dirty="0">
                <a:solidFill>
                  <a:srgbClr val="00B050"/>
                </a:solidFill>
              </a:rPr>
              <a:t>+5.78% </a:t>
            </a:r>
          </a:p>
          <a:p>
            <a:r>
              <a:rPr lang="en-US" dirty="0"/>
              <a:t>50% / 50% 		</a:t>
            </a:r>
            <a:r>
              <a:rPr lang="en-US" dirty="0">
                <a:solidFill>
                  <a:srgbClr val="00B050"/>
                </a:solidFill>
              </a:rPr>
              <a:t>+8.14% </a:t>
            </a:r>
          </a:p>
          <a:p>
            <a:r>
              <a:rPr lang="en-US" dirty="0"/>
              <a:t>100% HY Fixed Income	</a:t>
            </a:r>
            <a:r>
              <a:rPr lang="en-US" dirty="0">
                <a:solidFill>
                  <a:srgbClr val="00B050"/>
                </a:solidFill>
              </a:rPr>
              <a:t>+6.92%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6C485F-2B50-4309-A322-2B691D8F45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001" y="1078670"/>
            <a:ext cx="3596671" cy="679994"/>
          </a:xfrm>
        </p:spPr>
        <p:txBody>
          <a:bodyPr/>
          <a:lstStyle/>
          <a:p>
            <a:r>
              <a:rPr lang="en-US" sz="2400" dirty="0"/>
              <a:t>2000-2018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44450B1-0793-4B46-A4CC-5AF838F2AF1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9138" y="1877007"/>
            <a:ext cx="3816535" cy="2035683"/>
          </a:xfrm>
        </p:spPr>
        <p:txBody>
          <a:bodyPr>
            <a:normAutofit/>
          </a:bodyPr>
          <a:lstStyle/>
          <a:p>
            <a:r>
              <a:rPr lang="en-US" dirty="0"/>
              <a:t>100% US Stocks	</a:t>
            </a:r>
            <a:r>
              <a:rPr lang="en-US" dirty="0">
                <a:solidFill>
                  <a:srgbClr val="00B050"/>
                </a:solidFill>
              </a:rPr>
              <a:t>+5.15%</a:t>
            </a:r>
          </a:p>
          <a:p>
            <a:r>
              <a:rPr lang="en-US" dirty="0"/>
              <a:t>100% US Fixed Income	</a:t>
            </a:r>
            <a:r>
              <a:rPr lang="en-US" dirty="0">
                <a:solidFill>
                  <a:srgbClr val="00B050"/>
                </a:solidFill>
              </a:rPr>
              <a:t>+4.61% </a:t>
            </a:r>
          </a:p>
          <a:p>
            <a:r>
              <a:rPr lang="en-US" dirty="0"/>
              <a:t>50% / 50%		</a:t>
            </a:r>
            <a:r>
              <a:rPr lang="en-US" dirty="0">
                <a:solidFill>
                  <a:srgbClr val="00B050"/>
                </a:solidFill>
              </a:rPr>
              <a:t>+5.37% </a:t>
            </a:r>
          </a:p>
          <a:p>
            <a:r>
              <a:rPr lang="en-US" dirty="0"/>
              <a:t>100% HY Fixed Income	</a:t>
            </a:r>
            <a:r>
              <a:rPr lang="en-US" dirty="0">
                <a:solidFill>
                  <a:srgbClr val="00B050"/>
                </a:solidFill>
              </a:rPr>
              <a:t>+5.59%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625E6D-CD47-43C8-858F-821071330356}"/>
              </a:ext>
            </a:extLst>
          </p:cNvPr>
          <p:cNvSpPr txBox="1"/>
          <p:nvPr/>
        </p:nvSpPr>
        <p:spPr>
          <a:xfrm>
            <a:off x="7437700" y="6172200"/>
            <a:ext cx="115295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Portfolio Visualizer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27D9CAB-3A58-40B1-AFE8-89A202A9C8F8}"/>
              </a:ext>
            </a:extLst>
          </p:cNvPr>
          <p:cNvSpPr txBox="1">
            <a:spLocks/>
          </p:cNvSpPr>
          <p:nvPr/>
        </p:nvSpPr>
        <p:spPr>
          <a:xfrm>
            <a:off x="2862340" y="3950723"/>
            <a:ext cx="889448" cy="679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26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2018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6970129-E4A2-4B81-AC2D-FD0894D8A880}"/>
              </a:ext>
            </a:extLst>
          </p:cNvPr>
          <p:cNvSpPr txBox="1">
            <a:spLocks/>
          </p:cNvSpPr>
          <p:nvPr/>
        </p:nvSpPr>
        <p:spPr>
          <a:xfrm>
            <a:off x="2642476" y="4749060"/>
            <a:ext cx="3816535" cy="91001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100% US Stocks	</a:t>
            </a:r>
            <a:r>
              <a:rPr lang="en-US" dirty="0">
                <a:solidFill>
                  <a:srgbClr val="FF0000"/>
                </a:solidFill>
              </a:rPr>
              <a:t>-5.26%</a:t>
            </a:r>
          </a:p>
          <a:p>
            <a:r>
              <a:rPr lang="en-US" dirty="0"/>
              <a:t>100% US Fixed Income	</a:t>
            </a:r>
            <a:r>
              <a:rPr lang="en-US" dirty="0">
                <a:solidFill>
                  <a:srgbClr val="FF0000"/>
                </a:solidFill>
              </a:rPr>
              <a:t>-0.13%</a:t>
            </a:r>
          </a:p>
        </p:txBody>
      </p:sp>
    </p:spTree>
    <p:extLst>
      <p:ext uri="{BB962C8B-B14F-4D97-AF65-F5344CB8AC3E}">
        <p14:creationId xmlns:p14="http://schemas.microsoft.com/office/powerpoint/2010/main" val="18738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8A259D-CA4B-4FF8-A6C5-863A0360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37" y="218284"/>
            <a:ext cx="7797662" cy="754987"/>
          </a:xfrm>
        </p:spPr>
        <p:txBody>
          <a:bodyPr/>
          <a:lstStyle/>
          <a:p>
            <a:r>
              <a:rPr lang="en-US" dirty="0"/>
              <a:t>Return/risk expectations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9E3D5C-090A-41C0-A13C-7995ADF022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6770" y="973271"/>
            <a:ext cx="8554548" cy="490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1180D7-98F4-4990-B6EE-E55460F10DF6}"/>
              </a:ext>
            </a:extLst>
          </p:cNvPr>
          <p:cNvSpPr txBox="1"/>
          <p:nvPr/>
        </p:nvSpPr>
        <p:spPr>
          <a:xfrm>
            <a:off x="1425599" y="2622205"/>
            <a:ext cx="40005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6%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943C5E-9FD6-465A-AA85-EBD8C883B492}"/>
              </a:ext>
            </a:extLst>
          </p:cNvPr>
          <p:cNvCxnSpPr>
            <a:cxnSpLocks/>
          </p:cNvCxnSpPr>
          <p:nvPr/>
        </p:nvCxnSpPr>
        <p:spPr>
          <a:xfrm>
            <a:off x="1825649" y="2765080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6EA7E5-F97B-4E52-AB35-22A31B403F4C}"/>
              </a:ext>
            </a:extLst>
          </p:cNvPr>
          <p:cNvCxnSpPr>
            <a:cxnSpLocks/>
          </p:cNvCxnSpPr>
          <p:nvPr/>
        </p:nvCxnSpPr>
        <p:spPr>
          <a:xfrm>
            <a:off x="1139849" y="2763214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F8FA69-B94D-4F9A-9409-E5A3CD6F5C8A}"/>
              </a:ext>
            </a:extLst>
          </p:cNvPr>
          <p:cNvSpPr txBox="1"/>
          <p:nvPr/>
        </p:nvSpPr>
        <p:spPr>
          <a:xfrm>
            <a:off x="4032716" y="3308854"/>
            <a:ext cx="40005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E52EC4-3B68-4C2C-93C1-9A3C7518C479}"/>
              </a:ext>
            </a:extLst>
          </p:cNvPr>
          <p:cNvCxnSpPr>
            <a:cxnSpLocks/>
          </p:cNvCxnSpPr>
          <p:nvPr/>
        </p:nvCxnSpPr>
        <p:spPr>
          <a:xfrm>
            <a:off x="4432766" y="3451729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EBB899-3D1A-4383-B698-796186E15344}"/>
              </a:ext>
            </a:extLst>
          </p:cNvPr>
          <p:cNvCxnSpPr>
            <a:cxnSpLocks/>
          </p:cNvCxnSpPr>
          <p:nvPr/>
        </p:nvCxnSpPr>
        <p:spPr>
          <a:xfrm>
            <a:off x="3746966" y="3449863"/>
            <a:ext cx="285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237624-A53C-4346-B70C-FEBD581B612C}"/>
              </a:ext>
            </a:extLst>
          </p:cNvPr>
          <p:cNvCxnSpPr>
            <a:cxnSpLocks/>
          </p:cNvCxnSpPr>
          <p:nvPr/>
        </p:nvCxnSpPr>
        <p:spPr>
          <a:xfrm>
            <a:off x="2111399" y="2763214"/>
            <a:ext cx="1597219" cy="665786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05CDBE0-5E42-4B69-91E7-0DBFC172A946}"/>
              </a:ext>
            </a:extLst>
          </p:cNvPr>
          <p:cNvSpPr txBox="1"/>
          <p:nvPr/>
        </p:nvSpPr>
        <p:spPr>
          <a:xfrm>
            <a:off x="7625776" y="6172199"/>
            <a:ext cx="11308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Research Affiliates</a:t>
            </a:r>
          </a:p>
        </p:txBody>
      </p:sp>
    </p:spTree>
    <p:extLst>
      <p:ext uri="{BB962C8B-B14F-4D97-AF65-F5344CB8AC3E}">
        <p14:creationId xmlns:p14="http://schemas.microsoft.com/office/powerpoint/2010/main" val="2484711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AB05-1F73-49C6-A415-516CCD8A7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3" y="263172"/>
            <a:ext cx="7797662" cy="675988"/>
          </a:xfrm>
        </p:spPr>
        <p:txBody>
          <a:bodyPr/>
          <a:lstStyle/>
          <a:p>
            <a:r>
              <a:rPr lang="en-US" dirty="0"/>
              <a:t>Where’s the Yield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EFBC08-1F58-43A2-A262-50381D3A6D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9375" y="1155005"/>
            <a:ext cx="8548959" cy="4802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D296EA-B904-4955-B541-E43A08BDF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1" r="24958"/>
          <a:stretch/>
        </p:blipFill>
        <p:spPr>
          <a:xfrm>
            <a:off x="4458191" y="3311266"/>
            <a:ext cx="247241" cy="53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06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93C900-9A5A-4AAF-BD5E-E6151268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685801"/>
            <a:ext cx="8160962" cy="3193487"/>
          </a:xfrm>
        </p:spPr>
        <p:txBody>
          <a:bodyPr>
            <a:normAutofit/>
          </a:bodyPr>
          <a:lstStyle/>
          <a:p>
            <a:r>
              <a:rPr lang="en-US" sz="4800" dirty="0"/>
              <a:t>Governmental Risk pooling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1ADB2F-643C-4DF7-8799-1210DA829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trends</a:t>
            </a:r>
          </a:p>
        </p:txBody>
      </p:sp>
    </p:spTree>
    <p:extLst>
      <p:ext uri="{BB962C8B-B14F-4D97-AF65-F5344CB8AC3E}">
        <p14:creationId xmlns:p14="http://schemas.microsoft.com/office/powerpoint/2010/main" val="2057058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AB9CB-A613-4BB8-AE96-F423A7AB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293355"/>
            <a:ext cx="7797662" cy="840815"/>
          </a:xfrm>
        </p:spPr>
        <p:txBody>
          <a:bodyPr/>
          <a:lstStyle/>
          <a:p>
            <a:r>
              <a:rPr lang="en-US" dirty="0"/>
              <a:t>Hard trends – risk pools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590694-70AA-4013-AC0B-A4A2711A4E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1381412"/>
            <a:ext cx="8270684" cy="3948010"/>
          </a:xfrm>
        </p:spPr>
        <p:txBody>
          <a:bodyPr>
            <a:normAutofit/>
          </a:bodyPr>
          <a:lstStyle/>
          <a:p>
            <a:r>
              <a:rPr lang="en-US" sz="2800" dirty="0"/>
              <a:t>Aging workforce – knowledge/wisdom transfer</a:t>
            </a:r>
          </a:p>
          <a:p>
            <a:r>
              <a:rPr lang="en-US" sz="2800" dirty="0"/>
              <a:t>Increased responsibilities of local government</a:t>
            </a:r>
          </a:p>
          <a:p>
            <a:pPr lvl="1"/>
            <a:r>
              <a:rPr lang="en-US" sz="2800" dirty="0"/>
              <a:t>Creative coverage &amp; risk management solutions</a:t>
            </a:r>
          </a:p>
          <a:p>
            <a:r>
              <a:rPr lang="en-US" sz="2800" dirty="0"/>
              <a:t>Increased use of technology will empower risk pools</a:t>
            </a:r>
          </a:p>
          <a:p>
            <a:r>
              <a:rPr lang="en-US" sz="2800" dirty="0"/>
              <a:t>Collaboration will continue &amp; accelerate</a:t>
            </a:r>
          </a:p>
        </p:txBody>
      </p:sp>
    </p:spTree>
    <p:extLst>
      <p:ext uri="{BB962C8B-B14F-4D97-AF65-F5344CB8AC3E}">
        <p14:creationId xmlns:p14="http://schemas.microsoft.com/office/powerpoint/2010/main" val="24096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753A0-61FA-47C5-9444-CCB41D36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06" y="1921683"/>
            <a:ext cx="3045216" cy="2231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6A3B9-2519-44BC-A8D8-8923BB1D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66" y="4550053"/>
            <a:ext cx="4508230" cy="1468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9F83C-D0EE-4D44-98AD-3C462AD02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182" y="1640414"/>
            <a:ext cx="3471386" cy="2115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9C719-D397-4D94-BA55-30AC0BF3D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167" y="3876597"/>
            <a:ext cx="3442886" cy="22872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9913038-C76A-4955-B9FB-65D9A8DB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Investments are people-driven</a:t>
            </a:r>
          </a:p>
        </p:txBody>
      </p:sp>
    </p:spTree>
    <p:extLst>
      <p:ext uri="{BB962C8B-B14F-4D97-AF65-F5344CB8AC3E}">
        <p14:creationId xmlns:p14="http://schemas.microsoft.com/office/powerpoint/2010/main" val="32504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BCAF-EAA9-4DEC-8615-B86E1D34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trends – risk pools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8D91E-3CC4-4978-8CAF-96F1FFDCE9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What did I miss?</a:t>
            </a:r>
          </a:p>
        </p:txBody>
      </p:sp>
    </p:spTree>
    <p:extLst>
      <p:ext uri="{BB962C8B-B14F-4D97-AF65-F5344CB8AC3E}">
        <p14:creationId xmlns:p14="http://schemas.microsoft.com/office/powerpoint/2010/main" val="4201338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063D-E705-459D-A1AC-E8515EB4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0" y="685801"/>
            <a:ext cx="8601792" cy="3193487"/>
          </a:xfrm>
        </p:spPr>
        <p:txBody>
          <a:bodyPr>
            <a:normAutofit/>
          </a:bodyPr>
          <a:lstStyle/>
          <a:p>
            <a:r>
              <a:rPr lang="en-US" sz="4400" dirty="0"/>
              <a:t>The future is still about relationships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to be elevated by technology…</a:t>
            </a:r>
          </a:p>
        </p:txBody>
      </p:sp>
    </p:spTree>
    <p:extLst>
      <p:ext uri="{BB962C8B-B14F-4D97-AF65-F5344CB8AC3E}">
        <p14:creationId xmlns:p14="http://schemas.microsoft.com/office/powerpoint/2010/main" val="822514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6B85BF-F227-4C12-B950-CEC56C18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3303636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BD0A0-C462-4657-999E-BECC3392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Saa risk pool clients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05AD38-CD23-4188-8A55-B2B705C867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10180"/>
          <a:stretch/>
        </p:blipFill>
        <p:spPr>
          <a:xfrm>
            <a:off x="604851" y="1617711"/>
            <a:ext cx="6972263" cy="46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73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E1E1FA-58BC-41C6-A6ED-CF4EC1C3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298258"/>
            <a:ext cx="7797662" cy="809557"/>
          </a:xfrm>
        </p:spPr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360BE8-B4CD-4E40-8673-77484BE365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1050967"/>
            <a:ext cx="8115298" cy="4812181"/>
          </a:xfrm>
        </p:spPr>
        <p:txBody>
          <a:bodyPr>
            <a:normAutofit/>
          </a:bodyPr>
          <a:lstStyle/>
          <a:p>
            <a:r>
              <a:rPr lang="en-US" sz="2800" dirty="0"/>
              <a:t>how is your investment process addressing these trends?</a:t>
            </a:r>
          </a:p>
          <a:p>
            <a:pPr lvl="1"/>
            <a:r>
              <a:rPr lang="en-US" sz="2400" dirty="0"/>
              <a:t>Asset allocation (Yield vs. Growth)</a:t>
            </a:r>
          </a:p>
          <a:p>
            <a:pPr lvl="1"/>
            <a:r>
              <a:rPr lang="en-US" sz="2400" dirty="0"/>
              <a:t>Enterprise risk management modeling vs. culture</a:t>
            </a:r>
          </a:p>
          <a:p>
            <a:pPr lvl="1"/>
            <a:r>
              <a:rPr lang="en-US" sz="2400" dirty="0"/>
              <a:t>Board/staff education</a:t>
            </a:r>
          </a:p>
          <a:p>
            <a:pPr lvl="2"/>
            <a:r>
              <a:rPr lang="en-US" sz="2000" dirty="0"/>
              <a:t>(data vs. information vs. knowledge)</a:t>
            </a:r>
          </a:p>
          <a:p>
            <a:pPr lvl="1"/>
            <a:r>
              <a:rPr lang="en-US" sz="2400" dirty="0"/>
              <a:t>Investment policy flexibility</a:t>
            </a:r>
          </a:p>
          <a:p>
            <a:pPr lvl="1"/>
            <a:r>
              <a:rPr lang="en-US" sz="2400" dirty="0"/>
              <a:t>Captive formation</a:t>
            </a:r>
          </a:p>
        </p:txBody>
      </p:sp>
    </p:spTree>
    <p:extLst>
      <p:ext uri="{BB962C8B-B14F-4D97-AF65-F5344CB8AC3E}">
        <p14:creationId xmlns:p14="http://schemas.microsoft.com/office/powerpoint/2010/main" val="1735232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E1E1FA-58BC-41C6-A6ED-CF4EC1C3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#2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360BE8-B4CD-4E40-8673-77484BE365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1626622"/>
            <a:ext cx="8178336" cy="3993032"/>
          </a:xfrm>
        </p:spPr>
        <p:txBody>
          <a:bodyPr>
            <a:normAutofit/>
          </a:bodyPr>
          <a:lstStyle/>
          <a:p>
            <a:r>
              <a:rPr lang="en-US" sz="2800" dirty="0"/>
              <a:t>how is your investment process addressing these trends?</a:t>
            </a:r>
          </a:p>
          <a:p>
            <a:pPr lvl="1"/>
            <a:r>
              <a:rPr lang="en-US" sz="2400" dirty="0"/>
              <a:t>Staffing</a:t>
            </a:r>
          </a:p>
          <a:p>
            <a:pPr lvl="2"/>
            <a:r>
              <a:rPr lang="en-US" sz="2000" dirty="0"/>
              <a:t>Internal	</a:t>
            </a:r>
          </a:p>
          <a:p>
            <a:pPr lvl="2"/>
            <a:r>
              <a:rPr lang="en-US" sz="2000" dirty="0"/>
              <a:t>Investment manager(s)</a:t>
            </a:r>
          </a:p>
          <a:p>
            <a:pPr lvl="2"/>
            <a:r>
              <a:rPr lang="en-US" sz="2000" dirty="0"/>
              <a:t>Investment advisors</a:t>
            </a:r>
            <a:endParaRPr lang="en-US" sz="2400" dirty="0"/>
          </a:p>
          <a:p>
            <a:pPr lvl="1"/>
            <a:r>
              <a:rPr lang="en-US" sz="2400" dirty="0"/>
              <a:t>Investment manager Technology platform &amp; flexibility</a:t>
            </a:r>
          </a:p>
          <a:p>
            <a:pPr lvl="1"/>
            <a:r>
              <a:rPr lang="en-US" sz="2400" dirty="0"/>
              <a:t>Investment accounting &amp; reporting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590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B5BC2B-1157-432D-8DB9-4C60ECAB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industrial revolutions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D04E6C-5126-4BD1-80E7-9532C8471D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1837766"/>
            <a:ext cx="7796030" cy="353681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800" dirty="0"/>
              <a:t>The rise of mechanical power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/>
              <a:t>The advent of electricity &amp; communication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/>
              <a:t>The digital age &amp; development of modern computing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800" dirty="0">
                <a:solidFill>
                  <a:srgbClr val="FF0000"/>
                </a:solidFill>
              </a:rPr>
              <a:t>Now</a:t>
            </a:r>
            <a:r>
              <a:rPr lang="en-US" sz="2800" dirty="0"/>
              <a:t> – building &amp; extending the impact of digitization in new and/or unanticipated 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C2BDA-3427-450B-8A93-14DD829250D8}"/>
              </a:ext>
            </a:extLst>
          </p:cNvPr>
          <p:cNvSpPr txBox="1"/>
          <p:nvPr/>
        </p:nvSpPr>
        <p:spPr>
          <a:xfrm>
            <a:off x="7482710" y="6172199"/>
            <a:ext cx="14287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World Economic Forum</a:t>
            </a:r>
          </a:p>
        </p:txBody>
      </p:sp>
    </p:spTree>
    <p:extLst>
      <p:ext uri="{BB962C8B-B14F-4D97-AF65-F5344CB8AC3E}">
        <p14:creationId xmlns:p14="http://schemas.microsoft.com/office/powerpoint/2010/main" val="315656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512D5-4620-4A1F-91DF-05D2F3B7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59CD0-4A81-415E-BF70-70DD32992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trends</a:t>
            </a:r>
          </a:p>
        </p:txBody>
      </p:sp>
    </p:spTree>
    <p:extLst>
      <p:ext uri="{BB962C8B-B14F-4D97-AF65-F5344CB8AC3E}">
        <p14:creationId xmlns:p14="http://schemas.microsoft.com/office/powerpoint/2010/main" val="28272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19CB-DEDF-4836-9F78-EB1985A1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trends –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51AD-ABCB-4B12-8158-04BB686046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4800" dirty="0"/>
              <a:t>Demographic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4800" dirty="0"/>
              <a:t>Government regulation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4800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2735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FB84-C393-45D2-9DEC-6023BA4C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85801"/>
            <a:ext cx="8137987" cy="1151965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hard Trend #1 - demographic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67AFB7-C0AC-4A2D-A180-B2ACB20C4C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2135" t="16138" r="3342" b="7430"/>
          <a:stretch/>
        </p:blipFill>
        <p:spPr>
          <a:xfrm>
            <a:off x="1227044" y="1617562"/>
            <a:ext cx="6689912" cy="4414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FD796-EB4D-4E66-98D2-546CC25C130B}"/>
              </a:ext>
            </a:extLst>
          </p:cNvPr>
          <p:cNvSpPr txBox="1"/>
          <p:nvPr/>
        </p:nvSpPr>
        <p:spPr>
          <a:xfrm>
            <a:off x="6310785" y="6117830"/>
            <a:ext cx="25560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Research Affiliates, LLC based on data from United Nations </a:t>
            </a:r>
          </a:p>
        </p:txBody>
      </p:sp>
    </p:spTree>
    <p:extLst>
      <p:ext uri="{BB962C8B-B14F-4D97-AF65-F5344CB8AC3E}">
        <p14:creationId xmlns:p14="http://schemas.microsoft.com/office/powerpoint/2010/main" val="216658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FB84-C393-45D2-9DEC-6023BA4C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hard Trend #1 – GDP Impact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0F41B5-1D30-4659-A0FE-4789F368FB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5257" y="1567493"/>
            <a:ext cx="7616755" cy="46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26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363</TotalTime>
  <Words>661</Words>
  <Application>Microsoft Office PowerPoint</Application>
  <PresentationFormat>On-screen Show (4:3)</PresentationFormat>
  <Paragraphs>147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Impact</vt:lpstr>
      <vt:lpstr>Lato</vt:lpstr>
      <vt:lpstr>Main Event</vt:lpstr>
      <vt:lpstr>Risk Pool Seminar Trends &amp; impact</vt:lpstr>
      <vt:lpstr>seminar Introduction</vt:lpstr>
      <vt:lpstr>Investment Performance Objectives</vt:lpstr>
      <vt:lpstr>Investments are people-driven</vt:lpstr>
      <vt:lpstr>industrial revolutions</vt:lpstr>
      <vt:lpstr>global</vt:lpstr>
      <vt:lpstr>Hard trends – global</vt:lpstr>
      <vt:lpstr>global hard Trend #1 - demographic</vt:lpstr>
      <vt:lpstr>global hard Trend #1 – GDP Impact</vt:lpstr>
      <vt:lpstr>Global hard Trend #2 – regulatory</vt:lpstr>
      <vt:lpstr>Global hard Trend #3 - technology </vt:lpstr>
      <vt:lpstr>Technology hard trend - focus</vt:lpstr>
      <vt:lpstr>Blockchain innovation – “Trust the SYSTEM, NOT The USERS”</vt:lpstr>
      <vt:lpstr>PowerPoint Presentation</vt:lpstr>
      <vt:lpstr>Technology Trends – Market Cap</vt:lpstr>
      <vt:lpstr>Capital markets</vt:lpstr>
      <vt:lpstr>Hard trends – capital markets</vt:lpstr>
      <vt:lpstr>PowerPoint Presentation</vt:lpstr>
      <vt:lpstr>World economy - $80 Trillion</vt:lpstr>
      <vt:lpstr>Global GDP Growth 2019</vt:lpstr>
      <vt:lpstr>Global flows – trade, finance, &amp; data</vt:lpstr>
      <vt:lpstr>Globalization: then vs. Now</vt:lpstr>
      <vt:lpstr>150 years of us employment - sectors</vt:lpstr>
      <vt:lpstr>Global debt</vt:lpstr>
      <vt:lpstr>Global bond market</vt:lpstr>
      <vt:lpstr>u.s. bond market</vt:lpstr>
      <vt:lpstr>U.S. Debt Growth – MINI Case</vt:lpstr>
      <vt:lpstr>Global equity market</vt:lpstr>
      <vt:lpstr>u.s. equity market</vt:lpstr>
      <vt:lpstr>Investment management</vt:lpstr>
      <vt:lpstr>Hard trends – investment management</vt:lpstr>
      <vt:lpstr>Robo-advisors</vt:lpstr>
      <vt:lpstr>Passive investing</vt:lpstr>
      <vt:lpstr>Shrinking equity market &amp; private equity</vt:lpstr>
      <vt:lpstr>Returns – Time Horizon</vt:lpstr>
      <vt:lpstr>Return/risk expectations</vt:lpstr>
      <vt:lpstr>Where’s the Yield</vt:lpstr>
      <vt:lpstr>Governmental Risk pooling</vt:lpstr>
      <vt:lpstr>Hard trends – risk pools</vt:lpstr>
      <vt:lpstr>Hard trends – risk pools</vt:lpstr>
      <vt:lpstr>The future is still about relationships  to be elevated by technology…</vt:lpstr>
      <vt:lpstr>Now what?</vt:lpstr>
      <vt:lpstr>Saa risk pool clients</vt:lpstr>
      <vt:lpstr>considerations</vt:lpstr>
      <vt:lpstr>Considerations 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 General</dc:creator>
  <cp:lastModifiedBy>SAA General</cp:lastModifiedBy>
  <cp:revision>6</cp:revision>
  <dcterms:created xsi:type="dcterms:W3CDTF">2018-09-23T15:47:16Z</dcterms:created>
  <dcterms:modified xsi:type="dcterms:W3CDTF">2019-03-23T17:26:29Z</dcterms:modified>
</cp:coreProperties>
</file>